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0F6A7F7-EB9B-4F2F-B089-78C0EFCF6AE4}" type="datetimeFigureOut">
              <a:rPr lang="zh-TW" altLang="en-US" smtClean="0"/>
              <a:t>2019/8/27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948806E-BC3B-4109-A557-623C091E3C4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A7F7-EB9B-4F2F-B089-78C0EFCF6AE4}" type="datetimeFigureOut">
              <a:rPr lang="zh-TW" altLang="en-US" smtClean="0"/>
              <a:t>2019/8/27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806E-BC3B-4109-A557-623C091E3C4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A7F7-EB9B-4F2F-B089-78C0EFCF6AE4}" type="datetimeFigureOut">
              <a:rPr lang="zh-TW" altLang="en-US" smtClean="0"/>
              <a:t>2019/8/27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806E-BC3B-4109-A557-623C091E3C4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0F6A7F7-EB9B-4F2F-B089-78C0EFCF6AE4}" type="datetimeFigureOut">
              <a:rPr lang="zh-TW" altLang="en-US" smtClean="0"/>
              <a:t>2019/8/27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948806E-BC3B-4109-A557-623C091E3C4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0F6A7F7-EB9B-4F2F-B089-78C0EFCF6AE4}" type="datetimeFigureOut">
              <a:rPr lang="zh-TW" altLang="en-US" smtClean="0"/>
              <a:t>2019/8/27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948806E-BC3B-4109-A557-623C091E3C4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A7F7-EB9B-4F2F-B089-78C0EFCF6AE4}" type="datetimeFigureOut">
              <a:rPr lang="zh-TW" altLang="en-US" smtClean="0"/>
              <a:t>2019/8/27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806E-BC3B-4109-A557-623C091E3C4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A7F7-EB9B-4F2F-B089-78C0EFCF6AE4}" type="datetimeFigureOut">
              <a:rPr lang="zh-TW" altLang="en-US" smtClean="0"/>
              <a:t>2019/8/27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806E-BC3B-4109-A557-623C091E3C4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0F6A7F7-EB9B-4F2F-B089-78C0EFCF6AE4}" type="datetimeFigureOut">
              <a:rPr lang="zh-TW" altLang="en-US" smtClean="0"/>
              <a:t>2019/8/27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48806E-BC3B-4109-A557-623C091E3C4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6A7F7-EB9B-4F2F-B089-78C0EFCF6AE4}" type="datetimeFigureOut">
              <a:rPr lang="zh-TW" altLang="en-US" smtClean="0"/>
              <a:t>2019/8/27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8806E-BC3B-4109-A557-623C091E3C4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0F6A7F7-EB9B-4F2F-B089-78C0EFCF6AE4}" type="datetimeFigureOut">
              <a:rPr lang="zh-TW" altLang="en-US" smtClean="0"/>
              <a:t>2019/8/27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948806E-BC3B-4109-A557-623C091E3C4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0F6A7F7-EB9B-4F2F-B089-78C0EFCF6AE4}" type="datetimeFigureOut">
              <a:rPr lang="zh-TW" altLang="en-US" smtClean="0"/>
              <a:t>2019/8/27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948806E-BC3B-4109-A557-623C091E3C4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0F6A7F7-EB9B-4F2F-B089-78C0EFCF6AE4}" type="datetimeFigureOut">
              <a:rPr lang="zh-TW" altLang="en-US" smtClean="0"/>
              <a:t>2019/8/27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948806E-BC3B-4109-A557-623C091E3C4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chool.cy.edu.tw/nss/s/paesweb/index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TW" altLang="en-US" sz="8000" dirty="0"/>
              <a:t>新學校網站操作</a:t>
            </a:r>
            <a:r>
              <a:rPr lang="zh-TW" altLang="en-US" sz="8000" dirty="0" smtClean="0"/>
              <a:t>說明</a:t>
            </a:r>
            <a:r>
              <a:rPr lang="en-US" altLang="zh-TW" sz="2400" dirty="0" smtClean="0"/>
              <a:t>(</a:t>
            </a:r>
            <a:r>
              <a:rPr lang="zh-TW" altLang="en-US" sz="2400" dirty="0"/>
              <a:t>教師</a:t>
            </a:r>
            <a:r>
              <a:rPr lang="zh-TW" altLang="en-US" sz="2400" dirty="0" smtClean="0"/>
              <a:t>版</a:t>
            </a:r>
            <a:r>
              <a:rPr lang="en-US" altLang="zh-TW" sz="2400" dirty="0" smtClean="0"/>
              <a:t>)</a:t>
            </a:r>
            <a:endParaRPr lang="zh-TW" altLang="en-US" sz="2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新網站網址：</a:t>
            </a:r>
            <a:endParaRPr lang="en-US" altLang="zh-TW" dirty="0">
              <a:hlinkClick r:id="rId2"/>
            </a:endParaRPr>
          </a:p>
          <a:p>
            <a:r>
              <a:rPr lang="en-US" altLang="zh-TW" dirty="0">
                <a:hlinkClick r:id="rId2"/>
              </a:rPr>
              <a:t>https://school.cy.edu.tw/nss/s/paesweb/index</a:t>
            </a: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76430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79513" y="332656"/>
            <a:ext cx="8431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一</a:t>
            </a:r>
            <a:r>
              <a:rPr lang="zh-TW" altLang="en-US" dirty="0" smtClean="0"/>
              <a:t>、設備維修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475928" y="87251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1</a:t>
            </a:r>
            <a:r>
              <a:rPr lang="en-US" altLang="zh-TW" dirty="0" smtClean="0"/>
              <a:t>.</a:t>
            </a:r>
            <a:r>
              <a:rPr lang="zh-TW" altLang="en-US" dirty="0" smtClean="0"/>
              <a:t>點選常用功能設備維修連結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988" y="1319545"/>
            <a:ext cx="7353190" cy="5205799"/>
          </a:xfrm>
          <a:prstGeom prst="rect">
            <a:avLst/>
          </a:prstGeom>
        </p:spPr>
      </p:pic>
      <p:sp>
        <p:nvSpPr>
          <p:cNvPr id="9" name="橢圓 8"/>
          <p:cNvSpPr/>
          <p:nvPr/>
        </p:nvSpPr>
        <p:spPr>
          <a:xfrm>
            <a:off x="1079686" y="5589240"/>
            <a:ext cx="972033" cy="432048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7353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475928" y="503184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2</a:t>
            </a:r>
            <a:r>
              <a:rPr lang="en-US" altLang="zh-TW" dirty="0" smtClean="0"/>
              <a:t>.</a:t>
            </a:r>
            <a:r>
              <a:rPr lang="zh-TW" altLang="en-US" dirty="0" smtClean="0"/>
              <a:t>點選新增維修單</a:t>
            </a:r>
            <a:endParaRPr lang="zh-TW" altLang="en-US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481016"/>
            <a:ext cx="8532440" cy="1734846"/>
          </a:xfrm>
          <a:prstGeom prst="rect">
            <a:avLst/>
          </a:prstGeom>
        </p:spPr>
      </p:pic>
      <p:sp>
        <p:nvSpPr>
          <p:cNvPr id="11" name="橢圓 10"/>
          <p:cNvSpPr/>
          <p:nvPr/>
        </p:nvSpPr>
        <p:spPr>
          <a:xfrm>
            <a:off x="7452320" y="2348880"/>
            <a:ext cx="1259632" cy="564184"/>
          </a:xfrm>
          <a:prstGeom prst="ellipse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649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323528" y="150653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3</a:t>
            </a:r>
            <a:r>
              <a:rPr lang="en-US" altLang="zh-TW" dirty="0" smtClean="0"/>
              <a:t>.</a:t>
            </a:r>
            <a:r>
              <a:rPr lang="zh-TW" altLang="en-US" dirty="0" smtClean="0"/>
              <a:t>填寫需維修資訊並儲存即可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41" y="530662"/>
            <a:ext cx="5638162" cy="448251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84" y="5301208"/>
            <a:ext cx="8359378" cy="1309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0386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自然力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284</TotalTime>
  <Words>43</Words>
  <Application>Microsoft Office PowerPoint</Application>
  <PresentationFormat>如螢幕大小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壁窗</vt:lpstr>
      <vt:lpstr>新學校網站操作說明(教師版)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新學校網站操作說明</dc:title>
  <dc:creator>admin</dc:creator>
  <cp:lastModifiedBy>admin</cp:lastModifiedBy>
  <cp:revision>11</cp:revision>
  <dcterms:created xsi:type="dcterms:W3CDTF">2019-08-27T03:53:26Z</dcterms:created>
  <dcterms:modified xsi:type="dcterms:W3CDTF">2019-08-27T08:39:23Z</dcterms:modified>
</cp:coreProperties>
</file>