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0F6A7F7-EB9B-4F2F-B089-78C0EFCF6AE4}" type="datetimeFigureOut">
              <a:rPr lang="zh-TW" altLang="en-US" smtClean="0"/>
              <a:t>2019/8/27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948806E-BC3B-4109-A557-623C091E3C4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A7F7-EB9B-4F2F-B089-78C0EFCF6AE4}" type="datetimeFigureOut">
              <a:rPr lang="zh-TW" altLang="en-US" smtClean="0"/>
              <a:t>2019/8/27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806E-BC3B-4109-A557-623C091E3C4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A7F7-EB9B-4F2F-B089-78C0EFCF6AE4}" type="datetimeFigureOut">
              <a:rPr lang="zh-TW" altLang="en-US" smtClean="0"/>
              <a:t>2019/8/27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806E-BC3B-4109-A557-623C091E3C4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0F6A7F7-EB9B-4F2F-B089-78C0EFCF6AE4}" type="datetimeFigureOut">
              <a:rPr lang="zh-TW" altLang="en-US" smtClean="0"/>
              <a:t>2019/8/27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948806E-BC3B-4109-A557-623C091E3C4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0F6A7F7-EB9B-4F2F-B089-78C0EFCF6AE4}" type="datetimeFigureOut">
              <a:rPr lang="zh-TW" altLang="en-US" smtClean="0"/>
              <a:t>2019/8/27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948806E-BC3B-4109-A557-623C091E3C4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A7F7-EB9B-4F2F-B089-78C0EFCF6AE4}" type="datetimeFigureOut">
              <a:rPr lang="zh-TW" altLang="en-US" smtClean="0"/>
              <a:t>2019/8/27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806E-BC3B-4109-A557-623C091E3C4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A7F7-EB9B-4F2F-B089-78C0EFCF6AE4}" type="datetimeFigureOut">
              <a:rPr lang="zh-TW" altLang="en-US" smtClean="0"/>
              <a:t>2019/8/27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806E-BC3B-4109-A557-623C091E3C4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F6A7F7-EB9B-4F2F-B089-78C0EFCF6AE4}" type="datetimeFigureOut">
              <a:rPr lang="zh-TW" altLang="en-US" smtClean="0"/>
              <a:t>2019/8/27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948806E-BC3B-4109-A557-623C091E3C4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A7F7-EB9B-4F2F-B089-78C0EFCF6AE4}" type="datetimeFigureOut">
              <a:rPr lang="zh-TW" altLang="en-US" smtClean="0"/>
              <a:t>2019/8/27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806E-BC3B-4109-A557-623C091E3C4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0F6A7F7-EB9B-4F2F-B089-78C0EFCF6AE4}" type="datetimeFigureOut">
              <a:rPr lang="zh-TW" altLang="en-US" smtClean="0"/>
              <a:t>2019/8/27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948806E-BC3B-4109-A557-623C091E3C4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F6A7F7-EB9B-4F2F-B089-78C0EFCF6AE4}" type="datetimeFigureOut">
              <a:rPr lang="zh-TW" altLang="en-US" smtClean="0"/>
              <a:t>2019/8/27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948806E-BC3B-4109-A557-623C091E3C4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0F6A7F7-EB9B-4F2F-B089-78C0EFCF6AE4}" type="datetimeFigureOut">
              <a:rPr lang="zh-TW" altLang="en-US" smtClean="0"/>
              <a:t>2019/8/27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948806E-BC3B-4109-A557-623C091E3C4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ol.cy.edu.tw/nss/s/paesweb/index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TW" altLang="en-US" sz="8000" dirty="0"/>
              <a:t>新學校網站操作</a:t>
            </a:r>
            <a:r>
              <a:rPr lang="zh-TW" altLang="en-US" sz="8000" dirty="0" smtClean="0"/>
              <a:t>說明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行政人員版</a:t>
            </a:r>
            <a:r>
              <a:rPr lang="en-US" altLang="zh-TW" sz="2400" dirty="0" smtClean="0"/>
              <a:t>)</a:t>
            </a:r>
            <a:endParaRPr lang="zh-TW" altLang="en-US" sz="24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新網站網址：</a:t>
            </a:r>
            <a:endParaRPr lang="en-US" altLang="zh-TW" dirty="0">
              <a:hlinkClick r:id="rId2"/>
            </a:endParaRPr>
          </a:p>
          <a:p>
            <a:r>
              <a:rPr lang="en-US" altLang="zh-TW" dirty="0">
                <a:hlinkClick r:id="rId2"/>
              </a:rPr>
              <a:t>https://school.cy.edu.tw/nss/s/paesweb/index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6430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75787"/>
            <a:ext cx="6084912" cy="61822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1763688" y="1268760"/>
            <a:ext cx="1296144" cy="36004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1691680" y="2276872"/>
            <a:ext cx="4896544" cy="64807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699792" y="3428999"/>
            <a:ext cx="855712" cy="56192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13656" y="11663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2.</a:t>
            </a:r>
            <a:r>
              <a:rPr lang="zh-TW" altLang="en-US" dirty="0" smtClean="0"/>
              <a:t>填寫標題、時間，及發佈者即可儲存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0699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79513" y="332656"/>
            <a:ext cx="843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三、場地預約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683568" y="70198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</a:t>
            </a:r>
            <a:r>
              <a:rPr lang="en-US" altLang="zh-TW" dirty="0" smtClean="0"/>
              <a:t>.</a:t>
            </a:r>
            <a:r>
              <a:rPr lang="zh-TW" altLang="en-US" dirty="0" smtClean="0"/>
              <a:t>點選常用功能場地預約連結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028582"/>
            <a:ext cx="1800225" cy="1914525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2195736" y="3214372"/>
            <a:ext cx="1890958" cy="72873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0699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7596336" cy="463505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83568" y="70198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2.</a:t>
            </a:r>
            <a:r>
              <a:rPr lang="zh-TW" altLang="en-US" dirty="0" smtClean="0"/>
              <a:t>點選新增預約借用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6444208" y="1132903"/>
            <a:ext cx="1890958" cy="72873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0699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83568" y="701988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3</a:t>
            </a:r>
            <a:r>
              <a:rPr lang="en-US" altLang="zh-TW" dirty="0" smtClean="0"/>
              <a:t>.</a:t>
            </a:r>
            <a:r>
              <a:rPr lang="zh-TW" altLang="en-US" dirty="0" smtClean="0"/>
              <a:t>登入學籍子系統</a:t>
            </a:r>
            <a:r>
              <a:rPr lang="en-US" altLang="zh-TW" dirty="0" smtClean="0"/>
              <a:t>(</a:t>
            </a:r>
            <a:r>
              <a:rPr lang="zh-TW" altLang="en-US" dirty="0" smtClean="0"/>
              <a:t>帳密為學校網路使用帳密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287" y="2033587"/>
            <a:ext cx="5305425" cy="2790825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2123728" y="2780928"/>
            <a:ext cx="2088232" cy="144016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5996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83568" y="701988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4.</a:t>
            </a:r>
            <a:r>
              <a:rPr lang="zh-TW" altLang="en-US" dirty="0" smtClean="0"/>
              <a:t>點選新場地預約功能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" y="1905000"/>
            <a:ext cx="7458075" cy="3048000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3707904" y="2996952"/>
            <a:ext cx="1368152" cy="108012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5996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08920"/>
            <a:ext cx="7020272" cy="163495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83568" y="701988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5</a:t>
            </a:r>
            <a:r>
              <a:rPr lang="en-US" altLang="zh-TW" dirty="0" smtClean="0"/>
              <a:t>.</a:t>
            </a:r>
            <a:r>
              <a:rPr lang="zh-TW" altLang="en-US" dirty="0" smtClean="0"/>
              <a:t>選擇欲預約場地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5996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83568" y="701988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6.</a:t>
            </a:r>
            <a:r>
              <a:rPr lang="zh-TW" altLang="en-US" dirty="0" smtClean="0"/>
              <a:t>選擇時間、填寫事由，並送出預約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" y="2124075"/>
            <a:ext cx="8010525" cy="2609850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827584" y="2780928"/>
            <a:ext cx="4464496" cy="144016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6065529" y="2416560"/>
            <a:ext cx="1008112" cy="72873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510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79513" y="332656"/>
            <a:ext cx="843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一、發布</a:t>
            </a:r>
            <a:r>
              <a:rPr lang="zh-TW" altLang="zh-TW" dirty="0"/>
              <a:t>最新消息、榮譽榜、活動與競賽、研習訊息</a:t>
            </a:r>
            <a:r>
              <a:rPr lang="zh-TW" altLang="zh-TW" dirty="0" smtClean="0"/>
              <a:t>，及</a:t>
            </a:r>
            <a:r>
              <a:rPr lang="zh-TW" altLang="zh-TW" dirty="0"/>
              <a:t>活動</a:t>
            </a:r>
            <a:r>
              <a:rPr lang="zh-TW" altLang="zh-TW" dirty="0" smtClean="0"/>
              <a:t>照片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9"/>
          <a:stretch/>
        </p:blipFill>
        <p:spPr>
          <a:xfrm>
            <a:off x="323528" y="1484784"/>
            <a:ext cx="8287375" cy="4392488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5771450" y="1395842"/>
            <a:ext cx="792088" cy="43204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75928" y="87251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登入使用者帳號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6492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47828" y="386529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</a:t>
            </a:r>
            <a:r>
              <a:rPr lang="en-US" altLang="zh-TW" dirty="0" smtClean="0"/>
              <a:t>.</a:t>
            </a:r>
            <a:r>
              <a:rPr lang="zh-TW" altLang="en-US" dirty="0" smtClean="0"/>
              <a:t>登入畫面鍵入帳號密碼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303" y="1052736"/>
            <a:ext cx="433387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41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33512"/>
            <a:ext cx="8172450" cy="399097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47828" y="386529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3.</a:t>
            </a:r>
            <a:r>
              <a:rPr lang="zh-TW" altLang="en-US" dirty="0" smtClean="0"/>
              <a:t>點選欲發布的連結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1475656" y="2636912"/>
            <a:ext cx="1440160" cy="237626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6948264" y="2708920"/>
            <a:ext cx="792088" cy="43204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2941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8920"/>
            <a:ext cx="8244408" cy="215734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7343342" y="3284984"/>
            <a:ext cx="792088" cy="43204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47828" y="386529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4</a:t>
            </a:r>
            <a:r>
              <a:rPr lang="en-US" altLang="zh-TW" dirty="0" smtClean="0"/>
              <a:t>.</a:t>
            </a:r>
            <a:r>
              <a:rPr lang="zh-TW" altLang="en-US" dirty="0" smtClean="0"/>
              <a:t>點選新增公告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12941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7706727" cy="570594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" y="5301209"/>
            <a:ext cx="1809015" cy="1375763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47828" y="18864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5</a:t>
            </a:r>
            <a:r>
              <a:rPr lang="en-US" altLang="zh-TW" dirty="0" smtClean="0"/>
              <a:t>.</a:t>
            </a:r>
            <a:r>
              <a:rPr lang="zh-TW" altLang="en-US" dirty="0" smtClean="0"/>
              <a:t>填入欲公告資訊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6588224" y="3068960"/>
            <a:ext cx="1115158" cy="72873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843808" y="324866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檔案附件或網站連結點此新增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899592" y="5085184"/>
            <a:ext cx="1512168" cy="177281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2195736" y="5301209"/>
            <a:ext cx="399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同步到首頁公告彙整，增加能見度</a:t>
            </a:r>
            <a:endParaRPr lang="zh-TW" altLang="en-US" dirty="0"/>
          </a:p>
        </p:txBody>
      </p:sp>
      <p:cxnSp>
        <p:nvCxnSpPr>
          <p:cNvPr id="10" name="直線單箭頭接點 9"/>
          <p:cNvCxnSpPr/>
          <p:nvPr/>
        </p:nvCxnSpPr>
        <p:spPr>
          <a:xfrm flipV="1">
            <a:off x="2411760" y="5670541"/>
            <a:ext cx="432048" cy="246845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>
            <a:endCxn id="6" idx="3"/>
          </p:cNvCxnSpPr>
          <p:nvPr/>
        </p:nvCxnSpPr>
        <p:spPr>
          <a:xfrm flipH="1">
            <a:off x="6084168" y="3363339"/>
            <a:ext cx="462355" cy="699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941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47828" y="188640"/>
            <a:ext cx="7724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6.</a:t>
            </a:r>
            <a:r>
              <a:rPr lang="zh-TW" altLang="en-US" dirty="0" smtClean="0"/>
              <a:t>點選</a:t>
            </a:r>
            <a:r>
              <a:rPr lang="en-US" altLang="zh-TW" dirty="0" smtClean="0"/>
              <a:t>+</a:t>
            </a:r>
            <a:r>
              <a:rPr lang="zh-TW" altLang="en-US" dirty="0" smtClean="0"/>
              <a:t>號並新增照片</a:t>
            </a:r>
            <a:r>
              <a:rPr lang="en-US" altLang="zh-TW" dirty="0" smtClean="0"/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注意：相片太大或太多張可能會當掉無法上傳，請用縮圖軟體先縮小或分次上傳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6984776" cy="5661427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>
          <a:xfrm>
            <a:off x="888012" y="4751290"/>
            <a:ext cx="2027803" cy="177281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 flipV="1">
            <a:off x="2483768" y="4509120"/>
            <a:ext cx="3384376" cy="360041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941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47828" y="18864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7.</a:t>
            </a:r>
            <a:r>
              <a:rPr lang="zh-TW" altLang="en-US" dirty="0" smtClean="0"/>
              <a:t>填入相簿名稱並發布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57972"/>
            <a:ext cx="5517027" cy="6164678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1528914" y="706588"/>
            <a:ext cx="1890958" cy="72873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5328084" y="6059137"/>
            <a:ext cx="1512168" cy="69269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>
          <a:xfrm>
            <a:off x="2474393" y="1421431"/>
            <a:ext cx="3465759" cy="4527849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699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79513" y="332656"/>
            <a:ext cx="843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二</a:t>
            </a:r>
            <a:r>
              <a:rPr lang="zh-TW" altLang="en-US" dirty="0" smtClean="0"/>
              <a:t>、登記行事曆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683568" y="70198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</a:t>
            </a:r>
            <a:r>
              <a:rPr lang="en-US" altLang="zh-TW" dirty="0" smtClean="0"/>
              <a:t>.</a:t>
            </a:r>
            <a:r>
              <a:rPr lang="zh-TW" altLang="en-US" dirty="0" smtClean="0"/>
              <a:t>登入後點選行事曆更多</a:t>
            </a:r>
            <a:r>
              <a:rPr lang="en-US" altLang="zh-TW" dirty="0" smtClean="0"/>
              <a:t>-&gt;</a:t>
            </a:r>
            <a:r>
              <a:rPr lang="zh-TW" altLang="en-US" dirty="0" smtClean="0"/>
              <a:t>新增活動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37" y="2105025"/>
            <a:ext cx="6791325" cy="2647950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6804248" y="2700265"/>
            <a:ext cx="1163414" cy="944759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0699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自然力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270</TotalTime>
  <Words>210</Words>
  <Application>Microsoft Office PowerPoint</Application>
  <PresentationFormat>如螢幕大小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壁窗</vt:lpstr>
      <vt:lpstr>新學校網站操作說明(行政人員版)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新學校網站操作說明</dc:title>
  <dc:creator>admin</dc:creator>
  <cp:lastModifiedBy>admin</cp:lastModifiedBy>
  <cp:revision>9</cp:revision>
  <dcterms:created xsi:type="dcterms:W3CDTF">2019-08-27T03:53:26Z</dcterms:created>
  <dcterms:modified xsi:type="dcterms:W3CDTF">2019-08-27T08:24:32Z</dcterms:modified>
</cp:coreProperties>
</file>