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5D36-49D3-4179-B664-9DC72966A9C7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AE82-6B59-4FD2-BFFE-2782DC267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07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5D36-49D3-4179-B664-9DC72966A9C7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AE82-6B59-4FD2-BFFE-2782DC267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63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5D36-49D3-4179-B664-9DC72966A9C7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AE82-6B59-4FD2-BFFE-2782DC267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20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5D36-49D3-4179-B664-9DC72966A9C7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AE82-6B59-4FD2-BFFE-2782DC267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68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5D36-49D3-4179-B664-9DC72966A9C7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AE82-6B59-4FD2-BFFE-2782DC267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1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5D36-49D3-4179-B664-9DC72966A9C7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AE82-6B59-4FD2-BFFE-2782DC267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26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5D36-49D3-4179-B664-9DC72966A9C7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AE82-6B59-4FD2-BFFE-2782DC267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35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5D36-49D3-4179-B664-9DC72966A9C7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AE82-6B59-4FD2-BFFE-2782DC267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22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5D36-49D3-4179-B664-9DC72966A9C7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AE82-6B59-4FD2-BFFE-2782DC267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83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5D36-49D3-4179-B664-9DC72966A9C7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AE82-6B59-4FD2-BFFE-2782DC267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96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5D36-49D3-4179-B664-9DC72966A9C7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AE82-6B59-4FD2-BFFE-2782DC267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76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65D36-49D3-4179-B664-9DC72966A9C7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AE82-6B59-4FD2-BFFE-2782DC267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2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dssl.moe.edu.tw/intelligentlearnin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89800" y="249289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智慧學習教室</a:t>
            </a:r>
            <a:endParaRPr lang="en-US" altLang="zh-TW" sz="3200" dirty="0" smtClean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/>
            <a:r>
              <a:rPr lang="zh-TW" altLang="en-US" sz="3200" b="1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「</a:t>
            </a:r>
            <a:r>
              <a:rPr lang="zh-TW" altLang="zh-TW" sz="3200" b="1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資訊科技</a:t>
            </a:r>
            <a:r>
              <a:rPr lang="zh-TW" altLang="zh-TW" sz="3200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應用層次使用情況</a:t>
            </a:r>
            <a:r>
              <a:rPr lang="zh-TW" altLang="zh-TW" sz="3200" b="1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表</a:t>
            </a:r>
            <a:r>
              <a:rPr lang="zh-TW" altLang="en-US" sz="3200" b="1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</a:t>
            </a:r>
            <a:r>
              <a:rPr lang="zh-TW" altLang="zh-TW" sz="3200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填寫</a:t>
            </a:r>
            <a:r>
              <a:rPr lang="zh-TW" altLang="en-US" sz="3200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方式說明</a:t>
            </a:r>
            <a:endParaRPr lang="zh-TW" altLang="en-US" sz="32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63788" y="58772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填寫期程：即日起至</a:t>
            </a:r>
            <a:r>
              <a:rPr lang="en-US" altLang="zh-TW" sz="2400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12/31</a:t>
            </a:r>
            <a:endParaRPr lang="zh-TW" altLang="en-US" sz="24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0" y="188641"/>
            <a:ext cx="5898424" cy="14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1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9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11560" y="494116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「判定層次」若出現進階</a:t>
            </a:r>
            <a:r>
              <a:rPr lang="en-US" altLang="zh-TW" sz="3200" b="1" dirty="0" smtClean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創新</a:t>
            </a:r>
            <a:r>
              <a:rPr lang="en-US" altLang="zh-TW" sz="3200" b="1" dirty="0" smtClean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教學，才會出現此畫面。</a:t>
            </a:r>
            <a:endParaRPr lang="zh-TW" altLang="en-US" sz="3200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559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9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4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9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8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93687" y="404664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一、請連結至下列網址：</a:t>
            </a:r>
            <a:r>
              <a:rPr lang="en-US" altLang="zh-TW" sz="2000" dirty="0" smtClean="0">
                <a:latin typeface="華康粗黑體" panose="020B0709000000000000" pitchFamily="49" charset="-120"/>
                <a:ea typeface="華康粗黑體" panose="020B0709000000000000" pitchFamily="49" charset="-120"/>
                <a:hlinkClick r:id="rId3"/>
              </a:rPr>
              <a:t>https://fidssl.moe.edu.tw/intelligentlearning/</a:t>
            </a:r>
            <a:endParaRPr lang="zh-TW" altLang="en-US" sz="20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1412776"/>
            <a:ext cx="80105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5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95536" y="2492896"/>
              <a:ext cx="2232248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811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6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7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0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6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70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52</Words>
  <Application>Microsoft Office PowerPoint</Application>
  <PresentationFormat>如螢幕大小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5</cp:revision>
  <dcterms:created xsi:type="dcterms:W3CDTF">2018-10-24T03:19:32Z</dcterms:created>
  <dcterms:modified xsi:type="dcterms:W3CDTF">2019-12-24T02:33:56Z</dcterms:modified>
</cp:coreProperties>
</file>