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7" r:id="rId2"/>
    <p:sldId id="304" r:id="rId3"/>
    <p:sldId id="259" r:id="rId4"/>
    <p:sldId id="295" r:id="rId5"/>
    <p:sldId id="297" r:id="rId6"/>
    <p:sldId id="298" r:id="rId7"/>
    <p:sldId id="299" r:id="rId8"/>
    <p:sldId id="300" r:id="rId9"/>
    <p:sldId id="301" r:id="rId10"/>
    <p:sldId id="303" r:id="rId11"/>
    <p:sldId id="302" r:id="rId12"/>
    <p:sldId id="305" r:id="rId13"/>
    <p:sldId id="306" r:id="rId14"/>
    <p:sldId id="307" r:id="rId15"/>
    <p:sldId id="308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9277"/>
    <a:srgbClr val="A5C0A4"/>
    <a:srgbClr val="865B3E"/>
    <a:srgbClr val="F29A5B"/>
    <a:srgbClr val="C8D85B"/>
    <a:srgbClr val="9AA4C1"/>
    <a:srgbClr val="85AA84"/>
    <a:srgbClr val="F0893C"/>
    <a:srgbClr val="A6C0A4"/>
    <a:srgbClr val="B092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3" autoAdjust="0"/>
    <p:restoredTop sz="94414" autoAdjust="0"/>
  </p:normalViewPr>
  <p:slideViewPr>
    <p:cSldViewPr snapToGrid="0" showGuides="1">
      <p:cViewPr varScale="1">
        <p:scale>
          <a:sx n="78" d="100"/>
          <a:sy n="78" d="100"/>
        </p:scale>
        <p:origin x="-90" y="-5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cxnSp>
        <p:nvCxnSpPr>
          <p:cNvPr id="15" name="直接连接符 14"/>
          <p:cNvCxnSpPr/>
          <p:nvPr userDrawn="1"/>
        </p:nvCxnSpPr>
        <p:spPr>
          <a:xfrm>
            <a:off x="0" y="761332"/>
            <a:ext cx="12192000" cy="0"/>
          </a:xfrm>
          <a:prstGeom prst="line">
            <a:avLst/>
          </a:prstGeom>
          <a:ln>
            <a:solidFill>
              <a:srgbClr val="9F7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 userDrawn="1"/>
        </p:nvSpPr>
        <p:spPr>
          <a:xfrm>
            <a:off x="5933321" y="633664"/>
            <a:ext cx="258010" cy="258010"/>
          </a:xfrm>
          <a:prstGeom prst="ellipse">
            <a:avLst/>
          </a:prstGeom>
          <a:solidFill>
            <a:srgbClr val="865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6307136" y="667419"/>
            <a:ext cx="190500" cy="190500"/>
          </a:xfrm>
          <a:prstGeom prst="ellipse">
            <a:avLst/>
          </a:prstGeom>
          <a:solidFill>
            <a:srgbClr val="865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5627017" y="667419"/>
            <a:ext cx="190500" cy="190500"/>
          </a:xfrm>
          <a:prstGeom prst="ellipse">
            <a:avLst/>
          </a:prstGeom>
          <a:solidFill>
            <a:srgbClr val="865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53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097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212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9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1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7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690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4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7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7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hyperlink" Target="https://zoomnow.net/zntw_zoom_download.php?showType=AL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" y="42204"/>
            <a:ext cx="15450095" cy="6334539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881807" y="4273924"/>
            <a:ext cx="6416625" cy="2113623"/>
            <a:chOff x="4805169" y="3003803"/>
            <a:chExt cx="2581661" cy="85039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491" y="3022091"/>
              <a:ext cx="509017" cy="81381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5169" y="3003803"/>
              <a:ext cx="2581661" cy="850394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42" y="3732325"/>
            <a:ext cx="1221693" cy="195324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18" y="379335"/>
            <a:ext cx="2584188" cy="6478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312"/>
            <a:ext cx="12192000" cy="398068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156459" y="1477986"/>
            <a:ext cx="7879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 smtClean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遠距視訊教學使用說明</a:t>
            </a:r>
            <a:endParaRPr lang="zh-CN" altLang="en-US" sz="6000" b="1" dirty="0">
              <a:solidFill>
                <a:srgbClr val="865B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600972" y="2892810"/>
            <a:ext cx="1100783" cy="0"/>
          </a:xfrm>
          <a:prstGeom prst="line">
            <a:avLst/>
          </a:prstGeom>
          <a:ln>
            <a:solidFill>
              <a:srgbClr val="865B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3750523" y="2659376"/>
            <a:ext cx="4988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TW" altLang="en-US" sz="2400" b="0" dirty="0" smtClean="0"/>
              <a:t>以</a:t>
            </a:r>
            <a:r>
              <a:rPr lang="en-US" altLang="zh-TW" sz="2400" b="0" dirty="0" smtClean="0"/>
              <a:t>google</a:t>
            </a:r>
            <a:r>
              <a:rPr lang="zh-TW" altLang="en-US" sz="2400" b="0" dirty="0" smtClean="0"/>
              <a:t>帳號登入</a:t>
            </a:r>
            <a:r>
              <a:rPr lang="en-US" altLang="zh-TW" sz="2400" b="0" dirty="0" smtClean="0"/>
              <a:t>ZOOM</a:t>
            </a:r>
            <a:r>
              <a:rPr lang="zh-TW" altLang="en-US" sz="2400" b="0" dirty="0" smtClean="0"/>
              <a:t>視訊會議</a:t>
            </a:r>
            <a:endParaRPr lang="zh-CN" altLang="en-US" sz="2400" b="0" dirty="0"/>
          </a:p>
        </p:txBody>
      </p:sp>
      <p:cxnSp>
        <p:nvCxnSpPr>
          <p:cNvPr id="18" name="直接连接符 17"/>
          <p:cNvCxnSpPr/>
          <p:nvPr/>
        </p:nvCxnSpPr>
        <p:spPr>
          <a:xfrm>
            <a:off x="8706395" y="2892810"/>
            <a:ext cx="1100783" cy="0"/>
          </a:xfrm>
          <a:prstGeom prst="line">
            <a:avLst/>
          </a:prstGeom>
          <a:ln>
            <a:solidFill>
              <a:srgbClr val="865B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46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95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5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531170_162158900000_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0"/>
          <a:stretch>
            <a:fillRect/>
          </a:stretch>
        </p:blipFill>
        <p:spPr bwMode="auto">
          <a:xfrm>
            <a:off x="3147439" y="617402"/>
            <a:ext cx="5868987" cy="55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5799393" y="2361498"/>
            <a:ext cx="718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02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05314" y="3133646"/>
            <a:ext cx="26927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與電腦同步，使</a:t>
            </a:r>
            <a:endParaRPr lang="en-US" altLang="zh-TW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用電子書因材網教學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104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67611" y="164492"/>
            <a:ext cx="2743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下載電腦版</a:t>
            </a:r>
            <a:r>
              <a:rPr lang="en-US" altLang="zh-TW" sz="2400" b="1" dirty="0" smtClean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ZOOM</a:t>
            </a:r>
            <a:endParaRPr lang="zh-CN" altLang="en-US" sz="2400" b="1" dirty="0">
              <a:solidFill>
                <a:srgbClr val="865B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MH_Text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23907" y="927742"/>
            <a:ext cx="9475741" cy="10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ZOOM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電腦版下載網址：</a:t>
            </a:r>
            <a:endParaRPr lang="en-US" altLang="zh-TW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TW" sz="2400" dirty="0">
                <a:hlinkClick r:id="rId4"/>
              </a:rPr>
              <a:t>https://zoomnow.net/zntw_zoom_download.php?showType=ALL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Text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93153" y="5632850"/>
            <a:ext cx="2706624" cy="50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點選並安裝。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07" y="1932742"/>
            <a:ext cx="6029325" cy="4600575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1633728" y="5681472"/>
            <a:ext cx="3572256" cy="105575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/>
          <p:cNvCxnSpPr>
            <a:stCxn id="3" idx="6"/>
            <a:endCxn id="8" idx="1"/>
          </p:cNvCxnSpPr>
          <p:nvPr/>
        </p:nvCxnSpPr>
        <p:spPr>
          <a:xfrm flipV="1">
            <a:off x="5205984" y="5884100"/>
            <a:ext cx="2487169" cy="325251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C:\Users\admin\Desktop\截圖\2020-04-01_1600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759" y="3519416"/>
            <a:ext cx="1532273" cy="191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28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18345" y="109528"/>
            <a:ext cx="3143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與電腦同步教學步驟</a:t>
            </a:r>
            <a:r>
              <a:rPr lang="en-US" altLang="zh-TW" sz="2400" b="1" dirty="0" smtClean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solidFill>
                <a:srgbClr val="865B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MH_Text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51669" y="793630"/>
            <a:ext cx="10277163" cy="69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執行後，以</a:t>
            </a: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google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帳號登入。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218" name="Picture 2" descr="C:\Users\admin\Desktop\截圖\2020-04-01_160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69" y="1600962"/>
            <a:ext cx="577215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橢圓 10"/>
          <p:cNvSpPr/>
          <p:nvPr/>
        </p:nvSpPr>
        <p:spPr>
          <a:xfrm>
            <a:off x="4202386" y="3272330"/>
            <a:ext cx="2369102" cy="58156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720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18345" y="109528"/>
            <a:ext cx="3143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與電腦同步教學步驟</a:t>
            </a:r>
            <a:r>
              <a:rPr lang="en-US" altLang="zh-TW" sz="2400" b="1" dirty="0" smtClean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solidFill>
                <a:srgbClr val="865B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MH_Text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51669" y="793630"/>
            <a:ext cx="10277163" cy="69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點選共享螢幕，並輸入會議號碼。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42" name="Picture 2" descr="C:\Users\admin\Desktop\截圖\2020-04-01_1609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4" y="1319405"/>
            <a:ext cx="5140262" cy="513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橢圓 6"/>
          <p:cNvSpPr/>
          <p:nvPr/>
        </p:nvSpPr>
        <p:spPr>
          <a:xfrm>
            <a:off x="1816923" y="4064810"/>
            <a:ext cx="1064558" cy="98267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43" name="Picture 3" descr="C:\Users\admin\Desktop\截圖\2020-04-01_1612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606" y="1319404"/>
            <a:ext cx="5108124" cy="513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橢圓 8"/>
          <p:cNvSpPr/>
          <p:nvPr/>
        </p:nvSpPr>
        <p:spPr>
          <a:xfrm>
            <a:off x="6760778" y="3267449"/>
            <a:ext cx="3053781" cy="98267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97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18345" y="109528"/>
            <a:ext cx="3143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與電腦同步教學步驟</a:t>
            </a:r>
            <a:r>
              <a:rPr lang="en-US" altLang="zh-TW" sz="2400" b="1" dirty="0" smtClean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solidFill>
                <a:srgbClr val="865B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MH_Text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51669" y="793630"/>
            <a:ext cx="10277163" cy="69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選擇因材網網頁，或電子書畫面。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66" name="Picture 2" descr="C:\Users\admin\Desktop\截圖\2020-04-01_1614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290" y="1297856"/>
            <a:ext cx="8106918" cy="507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橢圓 9"/>
          <p:cNvSpPr/>
          <p:nvPr/>
        </p:nvSpPr>
        <p:spPr>
          <a:xfrm>
            <a:off x="7534970" y="3001662"/>
            <a:ext cx="2657541" cy="182637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/>
          <p:cNvCxnSpPr/>
          <p:nvPr/>
        </p:nvCxnSpPr>
        <p:spPr>
          <a:xfrm>
            <a:off x="8985505" y="4828032"/>
            <a:ext cx="341375" cy="74371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橢圓 12"/>
          <p:cNvSpPr/>
          <p:nvPr/>
        </p:nvSpPr>
        <p:spPr>
          <a:xfrm flipV="1">
            <a:off x="8583168" y="5678710"/>
            <a:ext cx="1761743" cy="69827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169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18345" y="109528"/>
            <a:ext cx="3143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與電腦同步教學步驟</a:t>
            </a:r>
            <a:r>
              <a:rPr lang="en-US" altLang="zh-TW" sz="2400" b="1" dirty="0" smtClean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solidFill>
                <a:srgbClr val="865B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MH_Text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51669" y="793630"/>
            <a:ext cx="10277163" cy="69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在電腦上因材網或電子書上所有的操作，都會同步給所有學生看到，點選電腦的停止分享後，就回到手機的視訊會議畫面。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290" name="Picture 2" descr="圖像裡可能有螢幕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7" b="3658"/>
          <a:stretch/>
        </p:blipFill>
        <p:spPr bwMode="auto">
          <a:xfrm>
            <a:off x="1155319" y="1706879"/>
            <a:ext cx="8463518" cy="485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32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531170_162158900000_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0"/>
          <a:stretch>
            <a:fillRect/>
          </a:stretch>
        </p:blipFill>
        <p:spPr bwMode="auto">
          <a:xfrm>
            <a:off x="3147439" y="617402"/>
            <a:ext cx="5868987" cy="55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5799393" y="2715066"/>
            <a:ext cx="655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0</a:t>
            </a:r>
            <a:r>
              <a:rPr lang="en-US" altLang="zh-TW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1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57816" y="357319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開始視訊會議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666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67611" y="164492"/>
            <a:ext cx="3161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手機下載</a:t>
            </a:r>
            <a:r>
              <a:rPr lang="en-US" altLang="zh-TW" sz="2400" b="1" dirty="0" smtClean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ZOOM APP</a:t>
            </a:r>
            <a:endParaRPr lang="zh-CN" altLang="en-US" sz="2400" b="1" dirty="0">
              <a:solidFill>
                <a:srgbClr val="865B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MH_Text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65411" y="1110622"/>
            <a:ext cx="8064837" cy="10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iOS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手機至</a:t>
            </a: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Store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手機請至</a:t>
            </a: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Google Play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搜尋</a:t>
            </a: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zoom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，並下載安裝即可。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圖像裡可能有顯示的文字是「 Zoom 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679" y="2265299"/>
            <a:ext cx="25336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88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36503" y="158296"/>
            <a:ext cx="5812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教師使用</a:t>
            </a:r>
            <a:r>
              <a:rPr lang="en-US" altLang="zh-TW" sz="2400" b="1" dirty="0" smtClean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ZOOM APP</a:t>
            </a:r>
            <a:r>
              <a:rPr lang="zh-TW" altLang="en-US" sz="2400" b="1" dirty="0" smtClean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開始視訊會議步驟</a:t>
            </a:r>
            <a:r>
              <a:rPr lang="en-US" altLang="zh-TW" sz="2400" b="1" dirty="0" smtClean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solidFill>
                <a:srgbClr val="865B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MH_Text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51669" y="793630"/>
            <a:ext cx="10277163" cy="69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手機點擊打開</a:t>
            </a: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ZOOM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，按登入，選</a:t>
            </a: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google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，輸入帳密後進入操作畫面。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 descr="未提供相片說明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72" y="1262734"/>
            <a:ext cx="3051988" cy="542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橢圓 12"/>
          <p:cNvSpPr/>
          <p:nvPr/>
        </p:nvSpPr>
        <p:spPr>
          <a:xfrm>
            <a:off x="2389632" y="6160613"/>
            <a:ext cx="846871" cy="43526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2" name="Picture 4" descr="未提供相片說明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744" y="1263291"/>
            <a:ext cx="3051675" cy="542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橢圓 14"/>
          <p:cNvSpPr/>
          <p:nvPr/>
        </p:nvSpPr>
        <p:spPr>
          <a:xfrm>
            <a:off x="4239423" y="4130645"/>
            <a:ext cx="1112865" cy="43526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4" name="Picture 6" descr="未提供相片說明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920" y="1299310"/>
            <a:ext cx="3051675" cy="542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MH_Text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0250" y="4805085"/>
            <a:ext cx="3480123" cy="135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TW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全校師生的</a:t>
            </a:r>
            <a:r>
              <a:rPr lang="en-US" altLang="zh-TW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google</a:t>
            </a:r>
            <a:r>
              <a:rPr lang="zh-TW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帳號都已經開通，屆時再行發送帳號密碼。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線單箭頭接點 17"/>
          <p:cNvCxnSpPr/>
          <p:nvPr/>
        </p:nvCxnSpPr>
        <p:spPr>
          <a:xfrm flipV="1">
            <a:off x="3236503" y="4348275"/>
            <a:ext cx="1002920" cy="202996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橢圓 19"/>
          <p:cNvSpPr/>
          <p:nvPr/>
        </p:nvSpPr>
        <p:spPr>
          <a:xfrm>
            <a:off x="7830311" y="2246980"/>
            <a:ext cx="874777" cy="569371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/>
          <p:cNvCxnSpPr>
            <a:endCxn id="20" idx="2"/>
          </p:cNvCxnSpPr>
          <p:nvPr/>
        </p:nvCxnSpPr>
        <p:spPr>
          <a:xfrm flipV="1">
            <a:off x="5361560" y="2531666"/>
            <a:ext cx="2468751" cy="1816609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3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36503" y="158296"/>
            <a:ext cx="5812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教師使用</a:t>
            </a:r>
            <a:r>
              <a:rPr lang="en-US" altLang="zh-TW" sz="2400" b="1" dirty="0" smtClean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ZOOM APP</a:t>
            </a:r>
            <a:r>
              <a:rPr lang="zh-TW" altLang="en-US" sz="2400" b="1" dirty="0" smtClean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開始視訊會議步驟</a:t>
            </a:r>
            <a:r>
              <a:rPr lang="en-US" altLang="zh-TW" sz="2400" b="1" dirty="0" smtClean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solidFill>
                <a:srgbClr val="865B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MH_Text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793630"/>
            <a:ext cx="11265408" cy="69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按新會議，兩個選項都打開後按召開會議，使用設備音訊，此時視訊會議開啟完成。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4" name="Picture 6" descr="未提供相片說明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6" y="1226158"/>
            <a:ext cx="3051675" cy="542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未提供相片說明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464" y="1319544"/>
            <a:ext cx="3051675" cy="542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橢圓 14"/>
          <p:cNvSpPr/>
          <p:nvPr/>
        </p:nvSpPr>
        <p:spPr>
          <a:xfrm>
            <a:off x="9020729" y="4093106"/>
            <a:ext cx="1112865" cy="43526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8" name="Picture 6" descr="未提供相片說明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723" y="1380506"/>
            <a:ext cx="3051675" cy="542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橢圓 17"/>
          <p:cNvSpPr/>
          <p:nvPr/>
        </p:nvSpPr>
        <p:spPr>
          <a:xfrm>
            <a:off x="704216" y="2171329"/>
            <a:ext cx="846871" cy="58156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9" name="直線單箭頭接點 18"/>
          <p:cNvCxnSpPr>
            <a:endCxn id="21" idx="2"/>
          </p:cNvCxnSpPr>
          <p:nvPr/>
        </p:nvCxnSpPr>
        <p:spPr>
          <a:xfrm>
            <a:off x="1551087" y="2462110"/>
            <a:ext cx="4922865" cy="20761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橢圓 20"/>
          <p:cNvSpPr/>
          <p:nvPr/>
        </p:nvSpPr>
        <p:spPr>
          <a:xfrm>
            <a:off x="6473952" y="2060449"/>
            <a:ext cx="877824" cy="84484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3" name="直線單箭頭接點 22"/>
          <p:cNvCxnSpPr>
            <a:endCxn id="15" idx="2"/>
          </p:cNvCxnSpPr>
          <p:nvPr/>
        </p:nvCxnSpPr>
        <p:spPr>
          <a:xfrm>
            <a:off x="7374300" y="2455339"/>
            <a:ext cx="1646429" cy="185539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H_Text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06498" y="4310736"/>
            <a:ext cx="3480123" cy="135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TW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個人會議</a:t>
            </a:r>
            <a:r>
              <a:rPr lang="en-US" altLang="zh-TW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ID(PMI)</a:t>
            </a:r>
            <a:r>
              <a:rPr lang="zh-TW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，即為學生要加入視訊會議時需輸入的會議室號碼。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498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36503" y="158296"/>
            <a:ext cx="5812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教師使用</a:t>
            </a:r>
            <a:r>
              <a:rPr lang="en-US" altLang="zh-TW" sz="2400" b="1" dirty="0" smtClean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ZOOM APP</a:t>
            </a:r>
            <a:r>
              <a:rPr lang="zh-TW" altLang="en-US" sz="2400" b="1" dirty="0" smtClean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開始視訊會議步驟</a:t>
            </a:r>
            <a:r>
              <a:rPr lang="en-US" altLang="zh-TW" sz="2400" b="1" dirty="0" smtClean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solidFill>
                <a:srgbClr val="865B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MH_Text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93630"/>
            <a:ext cx="11923775" cy="69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按右下角</a:t>
            </a:r>
            <a:r>
              <a:rPr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圖示，選會議設定，打開會議鎖定，設定無或僅主持人，學生無法</a:t>
            </a: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zoom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私訊。</a:t>
            </a:r>
            <a:r>
              <a:rPr lang="zh-TW" altLang="en-US" sz="2400" dirty="0"/>
              <a:t/>
            </a:r>
            <a:br>
              <a:rPr lang="zh-TW" altLang="en-US" sz="2400" dirty="0"/>
            </a:b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8" name="Picture 2" descr="未提供相片說明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931" y="1317160"/>
            <a:ext cx="3051675" cy="542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橢圓 16"/>
          <p:cNvSpPr/>
          <p:nvPr/>
        </p:nvSpPr>
        <p:spPr>
          <a:xfrm>
            <a:off x="4797332" y="4832426"/>
            <a:ext cx="846871" cy="58156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100" name="Picture 4" descr="圖像裡可能有一或多人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5" t="9764" r="23035" b="9347"/>
          <a:stretch/>
        </p:blipFill>
        <p:spPr bwMode="auto">
          <a:xfrm>
            <a:off x="6974338" y="1317160"/>
            <a:ext cx="4757482" cy="542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直線單箭頭接點 18"/>
          <p:cNvCxnSpPr/>
          <p:nvPr/>
        </p:nvCxnSpPr>
        <p:spPr>
          <a:xfrm flipV="1">
            <a:off x="5644203" y="2183110"/>
            <a:ext cx="1479600" cy="284929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橢圓 19"/>
          <p:cNvSpPr/>
          <p:nvPr/>
        </p:nvSpPr>
        <p:spPr>
          <a:xfrm>
            <a:off x="7006546" y="1892328"/>
            <a:ext cx="846871" cy="58156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1" name="Picture 4" descr="圖像裡可能有戶外和水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15" y="1317160"/>
            <a:ext cx="3051675" cy="542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橢圓 21"/>
          <p:cNvSpPr/>
          <p:nvPr/>
        </p:nvSpPr>
        <p:spPr>
          <a:xfrm>
            <a:off x="2855662" y="6160797"/>
            <a:ext cx="694471" cy="58156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3" name="直線單箭頭接點 22"/>
          <p:cNvCxnSpPr>
            <a:endCxn id="17" idx="2"/>
          </p:cNvCxnSpPr>
          <p:nvPr/>
        </p:nvCxnSpPr>
        <p:spPr>
          <a:xfrm flipV="1">
            <a:off x="3550133" y="5123208"/>
            <a:ext cx="1247199" cy="132837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34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36503" y="158296"/>
            <a:ext cx="5812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教師使用</a:t>
            </a:r>
            <a:r>
              <a:rPr lang="en-US" altLang="zh-TW" sz="2400" b="1" dirty="0" smtClean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ZOOM APP</a:t>
            </a:r>
            <a:r>
              <a:rPr lang="zh-TW" altLang="en-US" sz="2400" b="1" dirty="0" smtClean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開始視訊會議步驟</a:t>
            </a:r>
            <a:r>
              <a:rPr lang="en-US" altLang="zh-TW" sz="2400" b="1" dirty="0" smtClean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solidFill>
                <a:srgbClr val="865B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MH_Text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51669" y="793630"/>
            <a:ext cx="10277163" cy="69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關閉與會者註記，避免學生亂畫，關掉與會者改名，不讓學生亂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換</a:t>
            </a:r>
            <a:r>
              <a:rPr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2" name="Picture 2" descr="未提供相片說明。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1" t="9231" r="23035" b="9170"/>
          <a:stretch/>
        </p:blipFill>
        <p:spPr bwMode="auto">
          <a:xfrm>
            <a:off x="347818" y="1261871"/>
            <a:ext cx="4876800" cy="559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圖像裡可能有一或多人和電話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5" t="9409" r="23036" b="9525"/>
          <a:stretch/>
        </p:blipFill>
        <p:spPr bwMode="auto">
          <a:xfrm>
            <a:off x="5870794" y="1261871"/>
            <a:ext cx="4901184" cy="555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63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36503" y="158296"/>
            <a:ext cx="5812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教師使用</a:t>
            </a:r>
            <a:r>
              <a:rPr lang="en-US" altLang="zh-TW" sz="2400" b="1" dirty="0" smtClean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ZOOM APP</a:t>
            </a:r>
            <a:r>
              <a:rPr lang="zh-TW" altLang="en-US" sz="2400" b="1" dirty="0" smtClean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開始視訊會議步驟</a:t>
            </a:r>
            <a:r>
              <a:rPr lang="en-US" altLang="zh-TW" sz="2400" b="1" dirty="0" smtClean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400" b="1" dirty="0">
              <a:solidFill>
                <a:srgbClr val="865B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MH_Text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51669" y="793630"/>
            <a:ext cx="10277163" cy="69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實際使用情形。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70" name="Picture 2" descr="圖像裡可能有2 個人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/>
          <a:stretch/>
        </p:blipFill>
        <p:spPr bwMode="auto">
          <a:xfrm>
            <a:off x="1815714" y="1364487"/>
            <a:ext cx="7531652" cy="524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26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36503" y="158296"/>
            <a:ext cx="5812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教師使用</a:t>
            </a:r>
            <a:r>
              <a:rPr lang="en-US" altLang="zh-TW" sz="2400" b="1" dirty="0" smtClean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ZOOM APP</a:t>
            </a:r>
            <a:r>
              <a:rPr lang="zh-TW" altLang="en-US" sz="2400" b="1" dirty="0" smtClean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開始視訊會議步驟</a:t>
            </a:r>
            <a:r>
              <a:rPr lang="en-US" altLang="zh-TW" sz="2400" b="1" dirty="0" smtClean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2400" b="1" dirty="0">
              <a:solidFill>
                <a:srgbClr val="865B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MH_Text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51669" y="793630"/>
            <a:ext cx="10277163" cy="69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按分享，選擇白板功能可以寫板書，所有人都看到版書內容。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6" name="Picture 2" descr="圖像裡可能有1 人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9" r="-1" b="58933"/>
          <a:stretch/>
        </p:blipFill>
        <p:spPr bwMode="auto">
          <a:xfrm>
            <a:off x="354261" y="1264411"/>
            <a:ext cx="3192370" cy="281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圖像裡可能有1 人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33" t="63126"/>
          <a:stretch/>
        </p:blipFill>
        <p:spPr bwMode="auto">
          <a:xfrm>
            <a:off x="376711" y="4080764"/>
            <a:ext cx="3169920" cy="25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橢圓 7"/>
          <p:cNvSpPr/>
          <p:nvPr/>
        </p:nvSpPr>
        <p:spPr>
          <a:xfrm>
            <a:off x="1563783" y="5054394"/>
            <a:ext cx="846871" cy="58156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1563783" y="1430876"/>
            <a:ext cx="694471" cy="58156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>
            <a:endCxn id="8" idx="0"/>
          </p:cNvCxnSpPr>
          <p:nvPr/>
        </p:nvCxnSpPr>
        <p:spPr>
          <a:xfrm>
            <a:off x="1911018" y="2012439"/>
            <a:ext cx="76201" cy="3041955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圖像裡可能有文字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599" y="1247888"/>
            <a:ext cx="7007665" cy="524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16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8154544"/>
  <p:tag name="MH_LIBRARY" val="GRAPHIC"/>
  <p:tag name="MH_TYPE" val="Text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8154544"/>
  <p:tag name="MH_LIBRARY" val="GRAPHIC"/>
  <p:tag name="MH_TYPE" val="Text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8154544"/>
  <p:tag name="MH_LIBRARY" val="GRAPHIC"/>
  <p:tag name="MH_TYPE" val="Text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8154544"/>
  <p:tag name="MH_LIBRARY" val="GRAPHIC"/>
  <p:tag name="MH_TYPE" val="Text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8154544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8154544"/>
  <p:tag name="MH_LIBRARY" val="GRAPHIC"/>
  <p:tag name="MH_TYPE" val="Text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8154544"/>
  <p:tag name="MH_LIBRARY" val="GRAPHIC"/>
  <p:tag name="MH_TYPE" val="Text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8154544"/>
  <p:tag name="MH_LIBRARY" val="GRAPHIC"/>
  <p:tag name="MH_TYPE" val="Text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8154544"/>
  <p:tag name="MH_LIBRARY" val="GRAPHIC"/>
  <p:tag name="MH_TYPE" val="Text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8154544"/>
  <p:tag name="MH_LIBRARY" val="GRAPHIC"/>
  <p:tag name="MH_TYPE" val="Text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8154544"/>
  <p:tag name="MH_LIBRARY" val="GRAPHIC"/>
  <p:tag name="MH_TYPE" val="Text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8154544"/>
  <p:tag name="MH_LIBRARY" val="GRAPHIC"/>
  <p:tag name="MH_TYPE" val="Text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8154544"/>
  <p:tag name="MH_LIBRARY" val="GRAPHIC"/>
  <p:tag name="MH_TYPE" val="Text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8154544"/>
  <p:tag name="MH_LIBRARY" val="GRAPHIC"/>
  <p:tag name="MH_TYPE" val="Text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8154544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</TotalTime>
  <Words>363</Words>
  <Application>Microsoft Office PowerPoint</Application>
  <PresentationFormat>自訂</PresentationFormat>
  <Paragraphs>35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admin</cp:lastModifiedBy>
  <cp:revision>124</cp:revision>
  <dcterms:created xsi:type="dcterms:W3CDTF">2016-02-25T11:28:42Z</dcterms:created>
  <dcterms:modified xsi:type="dcterms:W3CDTF">2020-04-01T08:28:07Z</dcterms:modified>
</cp:coreProperties>
</file>