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6" y="-5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85858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23"/>
            <a:ext cx="6952488" cy="685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76288" y="964691"/>
            <a:ext cx="4415028" cy="243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0571" y="6246876"/>
            <a:ext cx="1367154" cy="611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353" y="2930478"/>
            <a:ext cx="5196840" cy="2635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85858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2.pn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2577" y="3593052"/>
            <a:ext cx="4276090" cy="199771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4800" b="0" dirty="0">
                <a:solidFill>
                  <a:srgbClr val="3A3838"/>
                </a:solidFill>
                <a:latin typeface="Noto Sans CJK JP Medium"/>
                <a:cs typeface="Noto Sans CJK JP Medium"/>
              </a:rPr>
              <a:t>親師生平</a:t>
            </a:r>
            <a:r>
              <a:rPr sz="4800" b="0" spc="-10" dirty="0">
                <a:solidFill>
                  <a:srgbClr val="3A3838"/>
                </a:solidFill>
                <a:latin typeface="Noto Sans CJK JP Medium"/>
                <a:cs typeface="Noto Sans CJK JP Medium"/>
              </a:rPr>
              <a:t>台</a:t>
            </a:r>
            <a:r>
              <a:rPr sz="4800" b="0" spc="85" dirty="0">
                <a:solidFill>
                  <a:srgbClr val="3A3838"/>
                </a:solidFill>
                <a:latin typeface="Noto Sans CJK JP Medium"/>
                <a:cs typeface="Noto Sans CJK JP Medium"/>
              </a:rPr>
              <a:t>APP</a:t>
            </a:r>
            <a:endParaRPr sz="4800" dirty="0">
              <a:latin typeface="Noto Sans CJK JP Medium"/>
              <a:cs typeface="Noto Sans CJK JP Medium"/>
            </a:endParaRPr>
          </a:p>
          <a:p>
            <a:pPr marL="570865" marR="347345" indent="454025">
              <a:lnSpc>
                <a:spcPct val="100000"/>
              </a:lnSpc>
              <a:spcBef>
                <a:spcPts val="835"/>
              </a:spcBef>
            </a:pPr>
            <a:r>
              <a:rPr sz="3200" dirty="0">
                <a:solidFill>
                  <a:srgbClr val="767070"/>
                </a:solidFill>
                <a:latin typeface="UKIJ CJK"/>
                <a:cs typeface="UKIJ CJK"/>
              </a:rPr>
              <a:t>使用功</a:t>
            </a:r>
            <a:r>
              <a:rPr sz="3200" spc="-5" dirty="0">
                <a:solidFill>
                  <a:srgbClr val="767070"/>
                </a:solidFill>
                <a:latin typeface="UKIJ CJK"/>
                <a:cs typeface="UKIJ CJK"/>
              </a:rPr>
              <a:t>能</a:t>
            </a:r>
            <a:r>
              <a:rPr sz="3200" dirty="0">
                <a:solidFill>
                  <a:srgbClr val="767070"/>
                </a:solidFill>
                <a:latin typeface="UKIJ CJK"/>
                <a:cs typeface="UKIJ CJK"/>
              </a:rPr>
              <a:t>說明 適用人員</a:t>
            </a:r>
            <a:r>
              <a:rPr sz="3200" spc="-120" dirty="0">
                <a:solidFill>
                  <a:srgbClr val="767070"/>
                </a:solidFill>
                <a:latin typeface="UKIJ CJK"/>
                <a:cs typeface="UKIJ CJK"/>
              </a:rPr>
              <a:t>:</a:t>
            </a:r>
            <a:r>
              <a:rPr sz="3200" dirty="0">
                <a:solidFill>
                  <a:srgbClr val="767070"/>
                </a:solidFill>
                <a:latin typeface="UKIJ CJK"/>
                <a:cs typeface="UKIJ CJK"/>
              </a:rPr>
              <a:t>學校老師</a:t>
            </a:r>
            <a:endParaRPr sz="3200" dirty="0">
              <a:latin typeface="UKIJ CJK"/>
              <a:cs typeface="UKIJ CJ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2816" y="521208"/>
            <a:ext cx="4508500" cy="305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354329"/>
            <a:ext cx="2446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>
                <a:solidFill>
                  <a:srgbClr val="3A3838"/>
                </a:solidFill>
              </a:rPr>
              <a:t>APP介面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357" y="1877870"/>
            <a:ext cx="4017645" cy="2088514"/>
          </a:xfrm>
          <a:prstGeom prst="rect">
            <a:avLst/>
          </a:prstGeom>
        </p:spPr>
        <p:txBody>
          <a:bodyPr vert="horz" wrap="square" lIns="0" tIns="347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40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首頁與選單</a:t>
            </a:r>
            <a:endParaRPr sz="4400">
              <a:latin typeface="Noto Sans CJK JP Medium"/>
              <a:cs typeface="Noto Sans CJK JP Medium"/>
            </a:endParaRPr>
          </a:p>
          <a:p>
            <a:pPr marL="97790" marR="5080">
              <a:lnSpc>
                <a:spcPts val="3290"/>
              </a:lnSpc>
              <a:spcBef>
                <a:spcPts val="1839"/>
              </a:spcBef>
            </a:pPr>
            <a:r>
              <a:rPr sz="2800" spc="-5" dirty="0">
                <a:solidFill>
                  <a:srgbClr val="767070"/>
                </a:solidFill>
                <a:latin typeface="UKIJ CJK"/>
                <a:cs typeface="UKIJ CJK"/>
              </a:rPr>
              <a:t>登入系統為首頁畫面，右 圖下方分別</a:t>
            </a:r>
            <a:r>
              <a:rPr sz="2800" spc="70" dirty="0">
                <a:solidFill>
                  <a:srgbClr val="C55A11"/>
                </a:solidFill>
                <a:latin typeface="UKIJ CJK"/>
                <a:cs typeface="UKIJ CJK"/>
              </a:rPr>
              <a:t>3</a:t>
            </a:r>
            <a:r>
              <a:rPr sz="2800" spc="-5" dirty="0">
                <a:solidFill>
                  <a:srgbClr val="C55A11"/>
                </a:solidFill>
                <a:latin typeface="UKIJ CJK"/>
                <a:cs typeface="UKIJ CJK"/>
              </a:rPr>
              <a:t>種介面</a:t>
            </a:r>
            <a:endParaRPr sz="2800">
              <a:latin typeface="UKIJ CJK"/>
              <a:cs typeface="UKIJ CJ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59295" y="227075"/>
            <a:ext cx="3545204" cy="6343015"/>
            <a:chOff x="6559295" y="227075"/>
            <a:chExt cx="3545204" cy="6343015"/>
          </a:xfrm>
        </p:grpSpPr>
        <p:sp>
          <p:nvSpPr>
            <p:cNvPr id="5" name="object 5"/>
            <p:cNvSpPr/>
            <p:nvPr/>
          </p:nvSpPr>
          <p:spPr>
            <a:xfrm>
              <a:off x="6771131" y="755903"/>
              <a:ext cx="3154679" cy="5609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59295" y="227075"/>
              <a:ext cx="3525011" cy="6342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74357" y="5444490"/>
              <a:ext cx="3411220" cy="485140"/>
            </a:xfrm>
            <a:custGeom>
              <a:avLst/>
              <a:gdLst/>
              <a:ahLst/>
              <a:cxnLst/>
              <a:rect l="l" t="t" r="r" b="b"/>
              <a:pathLst>
                <a:path w="3411220" h="485139">
                  <a:moveTo>
                    <a:pt x="0" y="484632"/>
                  </a:moveTo>
                  <a:lnTo>
                    <a:pt x="3410711" y="484632"/>
                  </a:lnTo>
                  <a:lnTo>
                    <a:pt x="3410711" y="0"/>
                  </a:lnTo>
                  <a:lnTo>
                    <a:pt x="0" y="0"/>
                  </a:lnTo>
                  <a:lnTo>
                    <a:pt x="0" y="48463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36663" y="1917192"/>
              <a:ext cx="3048000" cy="432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6696" y="4162044"/>
            <a:ext cx="5067300" cy="166878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20320" rIns="0" bIns="0" rtlCol="0">
            <a:spAutoFit/>
          </a:bodyPr>
          <a:lstStyle/>
          <a:p>
            <a:pPr marL="90805" marR="972185">
              <a:lnSpc>
                <a:spcPts val="4100"/>
              </a:lnSpc>
              <a:spcBef>
                <a:spcPts val="160"/>
              </a:spcBef>
            </a:pPr>
            <a:r>
              <a:rPr sz="2800" b="0" spc="-5" dirty="0">
                <a:latin typeface="Noto Sans CJK JP Medium"/>
                <a:cs typeface="Noto Sans CJK JP Medium"/>
              </a:rPr>
              <a:t>首頁</a:t>
            </a:r>
            <a:r>
              <a:rPr sz="2800" b="0" spc="-15" dirty="0">
                <a:latin typeface="Noto Sans CJK JP Medium"/>
                <a:cs typeface="Noto Sans CJK JP Medium"/>
              </a:rPr>
              <a:t> </a:t>
            </a:r>
            <a:r>
              <a:rPr sz="2800" b="0" spc="-5" dirty="0">
                <a:solidFill>
                  <a:srgbClr val="767070"/>
                </a:solidFill>
                <a:latin typeface="Noto Sans CJK JP Medium"/>
                <a:cs typeface="Noto Sans CJK JP Medium"/>
              </a:rPr>
              <a:t>個人資訊與學校通知 </a:t>
            </a:r>
            <a:r>
              <a:rPr sz="2800" b="0" spc="-5" dirty="0">
                <a:latin typeface="Noto Sans CJK JP Medium"/>
                <a:cs typeface="Noto Sans CJK JP Medium"/>
              </a:rPr>
              <a:t>應用</a:t>
            </a:r>
            <a:r>
              <a:rPr sz="2800" b="0" spc="65" dirty="0">
                <a:latin typeface="Noto Sans CJK JP Medium"/>
                <a:cs typeface="Noto Sans CJK JP Medium"/>
              </a:rPr>
              <a:t> </a:t>
            </a:r>
            <a:r>
              <a:rPr sz="2800" b="0" spc="-5" dirty="0">
                <a:solidFill>
                  <a:srgbClr val="767070"/>
                </a:solidFill>
                <a:latin typeface="Noto Sans CJK JP Medium"/>
                <a:cs typeface="Noto Sans CJK JP Medium"/>
              </a:rPr>
              <a:t>功能模組選單</a:t>
            </a:r>
            <a:endParaRPr sz="2800">
              <a:latin typeface="Noto Sans CJK JP Medium"/>
              <a:cs typeface="Noto Sans CJK JP Medium"/>
            </a:endParaRPr>
          </a:p>
          <a:p>
            <a:pPr marL="90805">
              <a:lnSpc>
                <a:spcPct val="100000"/>
              </a:lnSpc>
              <a:spcBef>
                <a:spcPts val="484"/>
              </a:spcBef>
            </a:pPr>
            <a:r>
              <a:rPr sz="2800" b="0" spc="-10" dirty="0">
                <a:latin typeface="Noto Sans CJK JP Medium"/>
                <a:cs typeface="Noto Sans CJK JP Medium"/>
              </a:rPr>
              <a:t>設</a:t>
            </a:r>
            <a:r>
              <a:rPr sz="2800" b="0" spc="-5" dirty="0">
                <a:latin typeface="Noto Sans CJK JP Medium"/>
                <a:cs typeface="Noto Sans CJK JP Medium"/>
              </a:rPr>
              <a:t>定</a:t>
            </a:r>
            <a:r>
              <a:rPr sz="2800" b="0" spc="60" dirty="0">
                <a:latin typeface="Noto Sans CJK JP Medium"/>
                <a:cs typeface="Noto Sans CJK JP Medium"/>
              </a:rPr>
              <a:t> </a:t>
            </a:r>
            <a:r>
              <a:rPr sz="2800" b="0" spc="-10" dirty="0">
                <a:solidFill>
                  <a:srgbClr val="767070"/>
                </a:solidFill>
                <a:latin typeface="Noto Sans CJK JP Medium"/>
                <a:cs typeface="Noto Sans CJK JP Medium"/>
              </a:rPr>
              <a:t>身份管理、自訂首頁</a:t>
            </a:r>
            <a:r>
              <a:rPr sz="2800" b="0" spc="-5" dirty="0">
                <a:solidFill>
                  <a:srgbClr val="767070"/>
                </a:solidFill>
                <a:latin typeface="Noto Sans CJK JP Medium"/>
                <a:cs typeface="Noto Sans CJK JP Medium"/>
              </a:rPr>
              <a:t>卡片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354329"/>
            <a:ext cx="2464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介面說明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647" y="3912108"/>
            <a:ext cx="4878705" cy="138430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 marR="161925" algn="just">
              <a:lnSpc>
                <a:spcPct val="100000"/>
              </a:lnSpc>
              <a:spcBef>
                <a:spcPts val="270"/>
              </a:spcBef>
            </a:pP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整合學校及學生資訊，於首頁 的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操作快捷列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，可快速瀏覽通 知及作業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3269" y="2865196"/>
            <a:ext cx="1144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首頁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50408" y="1723644"/>
            <a:ext cx="1009015" cy="904240"/>
          </a:xfrm>
          <a:custGeom>
            <a:avLst/>
            <a:gdLst/>
            <a:ahLst/>
            <a:cxnLst/>
            <a:rect l="l" t="t" r="r" b="b"/>
            <a:pathLst>
              <a:path w="1009015" h="904239">
                <a:moveTo>
                  <a:pt x="504443" y="0"/>
                </a:moveTo>
                <a:lnTo>
                  <a:pt x="452860" y="2332"/>
                </a:lnTo>
                <a:lnTo>
                  <a:pt x="402769" y="9180"/>
                </a:lnTo>
                <a:lnTo>
                  <a:pt x="354422" y="20315"/>
                </a:lnTo>
                <a:lnTo>
                  <a:pt x="308074" y="35510"/>
                </a:lnTo>
                <a:lnTo>
                  <a:pt x="263977" y="54538"/>
                </a:lnTo>
                <a:lnTo>
                  <a:pt x="222386" y="77172"/>
                </a:lnTo>
                <a:lnTo>
                  <a:pt x="183553" y="103185"/>
                </a:lnTo>
                <a:lnTo>
                  <a:pt x="147732" y="132349"/>
                </a:lnTo>
                <a:lnTo>
                  <a:pt x="115177" y="164438"/>
                </a:lnTo>
                <a:lnTo>
                  <a:pt x="86140" y="199225"/>
                </a:lnTo>
                <a:lnTo>
                  <a:pt x="60875" y="236481"/>
                </a:lnTo>
                <a:lnTo>
                  <a:pt x="39635" y="275980"/>
                </a:lnTo>
                <a:lnTo>
                  <a:pt x="22675" y="317496"/>
                </a:lnTo>
                <a:lnTo>
                  <a:pt x="10246" y="360800"/>
                </a:lnTo>
                <a:lnTo>
                  <a:pt x="2603" y="405665"/>
                </a:lnTo>
                <a:lnTo>
                  <a:pt x="0" y="451865"/>
                </a:lnTo>
                <a:lnTo>
                  <a:pt x="2603" y="498066"/>
                </a:lnTo>
                <a:lnTo>
                  <a:pt x="10246" y="542931"/>
                </a:lnTo>
                <a:lnTo>
                  <a:pt x="22675" y="586235"/>
                </a:lnTo>
                <a:lnTo>
                  <a:pt x="39635" y="627751"/>
                </a:lnTo>
                <a:lnTo>
                  <a:pt x="60875" y="667250"/>
                </a:lnTo>
                <a:lnTo>
                  <a:pt x="86140" y="704506"/>
                </a:lnTo>
                <a:lnTo>
                  <a:pt x="115177" y="739293"/>
                </a:lnTo>
                <a:lnTo>
                  <a:pt x="147732" y="771382"/>
                </a:lnTo>
                <a:lnTo>
                  <a:pt x="183553" y="800546"/>
                </a:lnTo>
                <a:lnTo>
                  <a:pt x="222386" y="826559"/>
                </a:lnTo>
                <a:lnTo>
                  <a:pt x="263977" y="849193"/>
                </a:lnTo>
                <a:lnTo>
                  <a:pt x="308074" y="868221"/>
                </a:lnTo>
                <a:lnTo>
                  <a:pt x="354422" y="883416"/>
                </a:lnTo>
                <a:lnTo>
                  <a:pt x="402769" y="894551"/>
                </a:lnTo>
                <a:lnTo>
                  <a:pt x="452860" y="901399"/>
                </a:lnTo>
                <a:lnTo>
                  <a:pt x="504443" y="903731"/>
                </a:lnTo>
                <a:lnTo>
                  <a:pt x="556027" y="901399"/>
                </a:lnTo>
                <a:lnTo>
                  <a:pt x="606118" y="894551"/>
                </a:lnTo>
                <a:lnTo>
                  <a:pt x="654465" y="883416"/>
                </a:lnTo>
                <a:lnTo>
                  <a:pt x="700813" y="868221"/>
                </a:lnTo>
                <a:lnTo>
                  <a:pt x="744910" y="849193"/>
                </a:lnTo>
                <a:lnTo>
                  <a:pt x="786501" y="826559"/>
                </a:lnTo>
                <a:lnTo>
                  <a:pt x="825334" y="800546"/>
                </a:lnTo>
                <a:lnTo>
                  <a:pt x="861155" y="771382"/>
                </a:lnTo>
                <a:lnTo>
                  <a:pt x="893710" y="739293"/>
                </a:lnTo>
                <a:lnTo>
                  <a:pt x="922747" y="704506"/>
                </a:lnTo>
                <a:lnTo>
                  <a:pt x="948012" y="667250"/>
                </a:lnTo>
                <a:lnTo>
                  <a:pt x="969252" y="627751"/>
                </a:lnTo>
                <a:lnTo>
                  <a:pt x="986212" y="586235"/>
                </a:lnTo>
                <a:lnTo>
                  <a:pt x="998641" y="542931"/>
                </a:lnTo>
                <a:lnTo>
                  <a:pt x="1006284" y="498066"/>
                </a:lnTo>
                <a:lnTo>
                  <a:pt x="1008888" y="451865"/>
                </a:lnTo>
                <a:lnTo>
                  <a:pt x="1006284" y="405665"/>
                </a:lnTo>
                <a:lnTo>
                  <a:pt x="998641" y="360800"/>
                </a:lnTo>
                <a:lnTo>
                  <a:pt x="986212" y="317496"/>
                </a:lnTo>
                <a:lnTo>
                  <a:pt x="969252" y="275980"/>
                </a:lnTo>
                <a:lnTo>
                  <a:pt x="948012" y="236481"/>
                </a:lnTo>
                <a:lnTo>
                  <a:pt x="922747" y="199225"/>
                </a:lnTo>
                <a:lnTo>
                  <a:pt x="893710" y="164438"/>
                </a:lnTo>
                <a:lnTo>
                  <a:pt x="861155" y="132349"/>
                </a:lnTo>
                <a:lnTo>
                  <a:pt x="825334" y="103185"/>
                </a:lnTo>
                <a:lnTo>
                  <a:pt x="786501" y="77172"/>
                </a:lnTo>
                <a:lnTo>
                  <a:pt x="744910" y="54538"/>
                </a:lnTo>
                <a:lnTo>
                  <a:pt x="700813" y="35510"/>
                </a:lnTo>
                <a:lnTo>
                  <a:pt x="654465" y="20315"/>
                </a:lnTo>
                <a:lnTo>
                  <a:pt x="606118" y="9180"/>
                </a:lnTo>
                <a:lnTo>
                  <a:pt x="556027" y="2332"/>
                </a:lnTo>
                <a:lnTo>
                  <a:pt x="50444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02934" y="1891410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操作 快捷列</a:t>
            </a:r>
            <a:endParaRPr sz="1800">
              <a:latin typeface="Noto Sans CJK JP Medium"/>
              <a:cs typeface="Noto Sans CJK JP Medium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59295" y="251459"/>
            <a:ext cx="3525520" cy="6343015"/>
            <a:chOff x="6559295" y="251459"/>
            <a:chExt cx="3525520" cy="6343015"/>
          </a:xfrm>
        </p:grpSpPr>
        <p:sp>
          <p:nvSpPr>
            <p:cNvPr id="12" name="object 12"/>
            <p:cNvSpPr/>
            <p:nvPr/>
          </p:nvSpPr>
          <p:spPr>
            <a:xfrm>
              <a:off x="6771131" y="755904"/>
              <a:ext cx="3154679" cy="5609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59295" y="251459"/>
              <a:ext cx="3525011" cy="6342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71893" y="1934717"/>
              <a:ext cx="3154680" cy="4018915"/>
            </a:xfrm>
            <a:custGeom>
              <a:avLst/>
              <a:gdLst/>
              <a:ahLst/>
              <a:cxnLst/>
              <a:rect l="l" t="t" r="r" b="b"/>
              <a:pathLst>
                <a:path w="3154679" h="4018915">
                  <a:moveTo>
                    <a:pt x="0" y="4018788"/>
                  </a:moveTo>
                  <a:lnTo>
                    <a:pt x="1036320" y="4018788"/>
                  </a:lnTo>
                  <a:lnTo>
                    <a:pt x="1036320" y="3534156"/>
                  </a:lnTo>
                  <a:lnTo>
                    <a:pt x="0" y="3534156"/>
                  </a:lnTo>
                  <a:lnTo>
                    <a:pt x="0" y="4018788"/>
                  </a:lnTo>
                  <a:close/>
                </a:path>
                <a:path w="3154679" h="4018915">
                  <a:moveTo>
                    <a:pt x="0" y="483108"/>
                  </a:moveTo>
                  <a:lnTo>
                    <a:pt x="3154679" y="483108"/>
                  </a:lnTo>
                  <a:lnTo>
                    <a:pt x="3154679" y="0"/>
                  </a:lnTo>
                  <a:lnTo>
                    <a:pt x="0" y="0"/>
                  </a:lnTo>
                  <a:lnTo>
                    <a:pt x="0" y="48310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71715" y="1952243"/>
              <a:ext cx="2953512" cy="419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354329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介面說明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9431" y="3870959"/>
            <a:ext cx="5081270" cy="954405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805" marR="15875">
              <a:lnSpc>
                <a:spcPct val="100000"/>
              </a:lnSpc>
              <a:spcBef>
                <a:spcPts val="28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親師</a:t>
            </a:r>
            <a:r>
              <a:rPr sz="2800" b="0" spc="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生</a:t>
            </a:r>
            <a:r>
              <a:rPr sz="2800" b="0" spc="10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A</a:t>
            </a:r>
            <a:r>
              <a:rPr sz="2800" b="0" spc="10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P</a:t>
            </a:r>
            <a:r>
              <a:rPr sz="2800" b="0" spc="-6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P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平台</a:t>
            </a:r>
            <a:r>
              <a:rPr sz="28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整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合服務</a:t>
            </a:r>
            <a:r>
              <a:rPr sz="28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功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能， 右圖為提供的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功能模組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3269" y="2865196"/>
            <a:ext cx="1144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應</a:t>
            </a:r>
            <a:r>
              <a:rPr sz="4400" b="0" spc="5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用</a:t>
            </a:r>
            <a:endParaRPr sz="4400">
              <a:latin typeface="Noto Sans CJK JP Medium"/>
              <a:cs typeface="Noto Sans CJK JP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95617" y="267108"/>
            <a:ext cx="3514725" cy="6327775"/>
            <a:chOff x="6595617" y="267108"/>
            <a:chExt cx="3514725" cy="6327775"/>
          </a:xfrm>
        </p:grpSpPr>
        <p:sp>
          <p:nvSpPr>
            <p:cNvPr id="10" name="object 10"/>
            <p:cNvSpPr/>
            <p:nvPr/>
          </p:nvSpPr>
          <p:spPr>
            <a:xfrm>
              <a:off x="6595617" y="267108"/>
              <a:ext cx="3514598" cy="63272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51319" y="777239"/>
              <a:ext cx="3253739" cy="53629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32091" y="2723387"/>
              <a:ext cx="720851" cy="830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66709" y="5285994"/>
              <a:ext cx="824865" cy="434340"/>
            </a:xfrm>
            <a:custGeom>
              <a:avLst/>
              <a:gdLst/>
              <a:ahLst/>
              <a:cxnLst/>
              <a:rect l="l" t="t" r="r" b="b"/>
              <a:pathLst>
                <a:path w="824865" h="434339">
                  <a:moveTo>
                    <a:pt x="0" y="434339"/>
                  </a:moveTo>
                  <a:lnTo>
                    <a:pt x="824483" y="434339"/>
                  </a:lnTo>
                  <a:lnTo>
                    <a:pt x="824483" y="0"/>
                  </a:lnTo>
                  <a:lnTo>
                    <a:pt x="0" y="0"/>
                  </a:lnTo>
                  <a:lnTo>
                    <a:pt x="0" y="43433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43699" y="984503"/>
              <a:ext cx="3252215" cy="6598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4571" y="2732531"/>
              <a:ext cx="684276" cy="6111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32854" y="1739645"/>
            <a:ext cx="3103245" cy="279082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881380">
              <a:lnSpc>
                <a:spcPct val="100000"/>
              </a:lnSpc>
            </a:pPr>
            <a:r>
              <a:rPr sz="1000" b="0" spc="-5" dirty="0">
                <a:latin typeface="Noto Sans CJK JP Medium"/>
                <a:cs typeface="Noto Sans CJK JP Medium"/>
              </a:rPr>
              <a:t>健康登錄</a:t>
            </a:r>
            <a:endParaRPr sz="10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8596" y="303275"/>
            <a:ext cx="3451860" cy="6411595"/>
            <a:chOff x="4768596" y="303275"/>
            <a:chExt cx="3451860" cy="6411595"/>
          </a:xfrm>
        </p:grpSpPr>
        <p:sp>
          <p:nvSpPr>
            <p:cNvPr id="3" name="object 3"/>
            <p:cNvSpPr/>
            <p:nvPr/>
          </p:nvSpPr>
          <p:spPr>
            <a:xfrm>
              <a:off x="4986528" y="853439"/>
              <a:ext cx="3083052" cy="52742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81956" y="848867"/>
              <a:ext cx="3092450" cy="5308600"/>
            </a:xfrm>
            <a:custGeom>
              <a:avLst/>
              <a:gdLst/>
              <a:ahLst/>
              <a:cxnLst/>
              <a:rect l="l" t="t" r="r" b="b"/>
              <a:pathLst>
                <a:path w="3092450" h="5308600">
                  <a:moveTo>
                    <a:pt x="0" y="5308092"/>
                  </a:moveTo>
                  <a:lnTo>
                    <a:pt x="3092196" y="5308092"/>
                  </a:lnTo>
                  <a:lnTo>
                    <a:pt x="3092196" y="0"/>
                  </a:lnTo>
                  <a:lnTo>
                    <a:pt x="0" y="0"/>
                  </a:lnTo>
                  <a:lnTo>
                    <a:pt x="0" y="5308092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7686" y="1431797"/>
              <a:ext cx="2885440" cy="4712335"/>
            </a:xfrm>
            <a:custGeom>
              <a:avLst/>
              <a:gdLst/>
              <a:ahLst/>
              <a:cxnLst/>
              <a:rect l="l" t="t" r="r" b="b"/>
              <a:pathLst>
                <a:path w="2885440" h="4712335">
                  <a:moveTo>
                    <a:pt x="0" y="1013460"/>
                  </a:moveTo>
                  <a:lnTo>
                    <a:pt x="2884932" y="1013460"/>
                  </a:lnTo>
                  <a:lnTo>
                    <a:pt x="2884932" y="0"/>
                  </a:lnTo>
                  <a:lnTo>
                    <a:pt x="0" y="0"/>
                  </a:lnTo>
                  <a:lnTo>
                    <a:pt x="0" y="1013460"/>
                  </a:lnTo>
                  <a:close/>
                </a:path>
                <a:path w="2885440" h="4712335">
                  <a:moveTo>
                    <a:pt x="2129028" y="4712208"/>
                  </a:moveTo>
                  <a:lnTo>
                    <a:pt x="2752344" y="4712208"/>
                  </a:lnTo>
                  <a:lnTo>
                    <a:pt x="2752344" y="4194048"/>
                  </a:lnTo>
                  <a:lnTo>
                    <a:pt x="2129028" y="4194048"/>
                  </a:lnTo>
                  <a:lnTo>
                    <a:pt x="2129028" y="471220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8596" y="303275"/>
              <a:ext cx="3451859" cy="6411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8696" y="941831"/>
              <a:ext cx="752855" cy="2834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7867" y="354329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介面說明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7824" y="5093208"/>
            <a:ext cx="3432175" cy="70739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9370" rIns="0" bIns="0" rtlCol="0">
            <a:spAutoFit/>
          </a:bodyPr>
          <a:lstStyle/>
          <a:p>
            <a:pPr marL="548640" indent="-457834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548640" algn="l"/>
                <a:tab pos="549275" algn="l"/>
              </a:tabLst>
            </a:pPr>
            <a:r>
              <a:rPr sz="2000" b="0" dirty="0">
                <a:solidFill>
                  <a:srgbClr val="3A3838"/>
                </a:solidFill>
                <a:latin typeface="Noto Sans CJK JP Medium"/>
                <a:cs typeface="Noto Sans CJK JP Medium"/>
              </a:rPr>
              <a:t>請以「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老師</a:t>
            </a:r>
            <a:r>
              <a:rPr sz="2000" b="0" dirty="0">
                <a:solidFill>
                  <a:srgbClr val="3A3838"/>
                </a:solidFill>
                <a:latin typeface="Noto Sans CJK JP Medium"/>
                <a:cs typeface="Noto Sans CJK JP Medium"/>
              </a:rPr>
              <a:t>」身份登入</a:t>
            </a:r>
            <a:endParaRPr sz="2000">
              <a:latin typeface="Noto Sans CJK JP Medium"/>
              <a:cs typeface="Noto Sans CJK JP Medium"/>
            </a:endParaRPr>
          </a:p>
          <a:p>
            <a:pPr marL="548640" indent="-457834">
              <a:lnSpc>
                <a:spcPct val="100000"/>
              </a:lnSpc>
              <a:buAutoNum type="arabicPeriod"/>
              <a:tabLst>
                <a:tab pos="548640" algn="l"/>
                <a:tab pos="549275" algn="l"/>
              </a:tabLst>
            </a:pPr>
            <a:r>
              <a:rPr sz="2000" b="0" dirty="0">
                <a:solidFill>
                  <a:srgbClr val="3A3838"/>
                </a:solidFill>
                <a:latin typeface="Noto Sans CJK JP Medium"/>
                <a:cs typeface="Noto Sans CJK JP Medium"/>
              </a:rPr>
              <a:t>點選「</a:t>
            </a: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新增子女</a:t>
            </a:r>
            <a:r>
              <a:rPr sz="2000" b="0" dirty="0">
                <a:solidFill>
                  <a:srgbClr val="3A3838"/>
                </a:solidFill>
                <a:latin typeface="Noto Sans CJK JP Medium"/>
                <a:cs typeface="Noto Sans CJK JP Medium"/>
              </a:rPr>
              <a:t>」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6215" y="4572000"/>
            <a:ext cx="348788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51533" y="4606797"/>
            <a:ext cx="2316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4471C4"/>
                </a:solidFill>
                <a:latin typeface="Noto Sans CJK JP Medium"/>
                <a:cs typeface="Noto Sans CJK JP Medium"/>
              </a:rPr>
              <a:t>若您是老師也是家長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680" y="2994660"/>
            <a:ext cx="3755390" cy="1292860"/>
          </a:xfrm>
          <a:custGeom>
            <a:avLst/>
            <a:gdLst/>
            <a:ahLst/>
            <a:cxnLst/>
            <a:rect l="l" t="t" r="r" b="b"/>
            <a:pathLst>
              <a:path w="3755390" h="1292860">
                <a:moveTo>
                  <a:pt x="3755136" y="0"/>
                </a:moveTo>
                <a:lnTo>
                  <a:pt x="0" y="0"/>
                </a:lnTo>
                <a:lnTo>
                  <a:pt x="0" y="1292352"/>
                </a:lnTo>
                <a:lnTo>
                  <a:pt x="3755136" y="1292352"/>
                </a:lnTo>
                <a:lnTo>
                  <a:pt x="3755136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8680" y="2994660"/>
            <a:ext cx="3755390" cy="428625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ts val="3090"/>
              </a:lnSpc>
              <a:spcBef>
                <a:spcPts val="280"/>
              </a:spcBef>
            </a:pPr>
            <a:r>
              <a:rPr sz="26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進行身份、裝置管理，</a:t>
            </a:r>
            <a:endParaRPr sz="260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8680" y="3422990"/>
            <a:ext cx="3755390" cy="39624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810" rIns="0" bIns="0" rtlCol="0">
            <a:spAutoFit/>
          </a:bodyPr>
          <a:lstStyle/>
          <a:p>
            <a:pPr marL="90805">
              <a:lnSpc>
                <a:spcPts val="3090"/>
              </a:lnSpc>
              <a:spcBef>
                <a:spcPts val="30"/>
              </a:spcBef>
            </a:pPr>
            <a:r>
              <a:rPr sz="26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老師點</a:t>
            </a:r>
            <a:r>
              <a:rPr sz="26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選</a:t>
            </a:r>
            <a:r>
              <a:rPr sz="2600" b="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切換身分</a:t>
            </a:r>
            <a:r>
              <a:rPr sz="26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即可</a:t>
            </a:r>
            <a:endParaRPr sz="260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8680" y="3819066"/>
            <a:ext cx="3755390" cy="467995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8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"/>
              </a:spcBef>
            </a:pPr>
            <a:r>
              <a:rPr sz="2600" b="0" spc="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切換教職員或家長身份</a:t>
            </a:r>
            <a:endParaRPr sz="2600">
              <a:latin typeface="Noto Sans CJK JP Medium"/>
              <a:cs typeface="Noto Sans CJK JP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6810" y="2003806"/>
            <a:ext cx="1144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設定</a:t>
            </a:r>
            <a:endParaRPr sz="4400">
              <a:latin typeface="Noto Sans CJK JP Medium"/>
              <a:cs typeface="Noto Sans CJK JP Mediu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595359" y="300227"/>
            <a:ext cx="3450590" cy="6411595"/>
            <a:chOff x="8595359" y="300227"/>
            <a:chExt cx="3450590" cy="6411595"/>
          </a:xfrm>
        </p:grpSpPr>
        <p:sp>
          <p:nvSpPr>
            <p:cNvPr id="22" name="object 22"/>
            <p:cNvSpPr/>
            <p:nvPr/>
          </p:nvSpPr>
          <p:spPr>
            <a:xfrm>
              <a:off x="8807195" y="853440"/>
              <a:ext cx="3083052" cy="144055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02623" y="848868"/>
              <a:ext cx="3092450" cy="5248910"/>
            </a:xfrm>
            <a:custGeom>
              <a:avLst/>
              <a:gdLst/>
              <a:ahLst/>
              <a:cxnLst/>
              <a:rect l="l" t="t" r="r" b="b"/>
              <a:pathLst>
                <a:path w="3092450" h="5248910">
                  <a:moveTo>
                    <a:pt x="0" y="5248656"/>
                  </a:moveTo>
                  <a:lnTo>
                    <a:pt x="3092196" y="5248656"/>
                  </a:lnTo>
                  <a:lnTo>
                    <a:pt x="3092196" y="0"/>
                  </a:lnTo>
                  <a:lnTo>
                    <a:pt x="0" y="0"/>
                  </a:lnTo>
                  <a:lnTo>
                    <a:pt x="0" y="5248656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84919" y="1333500"/>
              <a:ext cx="1330452" cy="1386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84919" y="1866900"/>
              <a:ext cx="1330452" cy="1402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95359" y="300227"/>
              <a:ext cx="3450336" cy="6411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354329"/>
            <a:ext cx="55143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學生請假與假單管理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" y="5061203"/>
            <a:ext cx="6238240" cy="1670685"/>
          </a:xfrm>
          <a:custGeom>
            <a:avLst/>
            <a:gdLst/>
            <a:ahLst/>
            <a:cxnLst/>
            <a:rect l="l" t="t" r="r" b="b"/>
            <a:pathLst>
              <a:path w="6238240" h="1670684">
                <a:moveTo>
                  <a:pt x="6237732" y="0"/>
                </a:moveTo>
                <a:lnTo>
                  <a:pt x="0" y="0"/>
                </a:lnTo>
                <a:lnTo>
                  <a:pt x="0" y="1670304"/>
                </a:lnTo>
                <a:lnTo>
                  <a:pt x="6237732" y="1670304"/>
                </a:lnTo>
                <a:lnTo>
                  <a:pt x="6237732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660" y="5231638"/>
            <a:ext cx="5783580" cy="1374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□"/>
              <a:tabLst>
                <a:tab pos="241300" algn="l"/>
              </a:tabLst>
            </a:pP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家長、</a:t>
            </a:r>
            <a:r>
              <a:rPr sz="20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老師</a:t>
            </a: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皆能幫學生</a:t>
            </a:r>
            <a:r>
              <a:rPr sz="2000" b="0" spc="-15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請假</a:t>
            </a:r>
            <a:endParaRPr sz="20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000" b="0" spc="-695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□</a:t>
            </a: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老師可幫全校學生</a:t>
            </a:r>
            <a:r>
              <a:rPr sz="2000" b="0" spc="-15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請</a:t>
            </a: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假，</a:t>
            </a:r>
            <a:r>
              <a:rPr sz="2000" b="0" spc="-15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簡</a:t>
            </a: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化訊</a:t>
            </a:r>
            <a:r>
              <a:rPr sz="2000" b="0" spc="-15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息</a:t>
            </a: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傳遞</a:t>
            </a:r>
            <a:r>
              <a:rPr sz="2000" b="0" spc="-15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的</a:t>
            </a: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傳統</a:t>
            </a:r>
            <a:r>
              <a:rPr sz="2000" b="0" spc="-15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流</a:t>
            </a: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程</a:t>
            </a:r>
            <a:endParaRPr sz="2000">
              <a:latin typeface="Noto Sans CJK JP Medium"/>
              <a:cs typeface="Noto Sans CJK JP Medium"/>
            </a:endParaRPr>
          </a:p>
          <a:p>
            <a:pPr marL="241300" indent="-228600">
              <a:lnSpc>
                <a:spcPct val="100000"/>
              </a:lnSpc>
              <a:spcBef>
                <a:spcPts val="1710"/>
              </a:spcBef>
              <a:buChar char="□"/>
              <a:tabLst>
                <a:tab pos="241300" algn="l"/>
              </a:tabLst>
            </a:pP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支援多日連續請假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71431" y="1360932"/>
            <a:ext cx="2668905" cy="4528185"/>
            <a:chOff x="9171431" y="1360932"/>
            <a:chExt cx="2668905" cy="4528185"/>
          </a:xfrm>
        </p:grpSpPr>
        <p:sp>
          <p:nvSpPr>
            <p:cNvPr id="6" name="object 6"/>
            <p:cNvSpPr/>
            <p:nvPr/>
          </p:nvSpPr>
          <p:spPr>
            <a:xfrm>
              <a:off x="9171431" y="1360932"/>
              <a:ext cx="2668524" cy="45278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36201" y="2417826"/>
              <a:ext cx="2534920" cy="2981325"/>
            </a:xfrm>
            <a:custGeom>
              <a:avLst/>
              <a:gdLst/>
              <a:ahLst/>
              <a:cxnLst/>
              <a:rect l="l" t="t" r="r" b="b"/>
              <a:pathLst>
                <a:path w="2534920" h="2981325">
                  <a:moveTo>
                    <a:pt x="0" y="2980944"/>
                  </a:moveTo>
                  <a:lnTo>
                    <a:pt x="2534411" y="2980944"/>
                  </a:lnTo>
                  <a:lnTo>
                    <a:pt x="2534411" y="414527"/>
                  </a:lnTo>
                  <a:lnTo>
                    <a:pt x="0" y="414527"/>
                  </a:lnTo>
                  <a:lnTo>
                    <a:pt x="0" y="2980944"/>
                  </a:lnTo>
                  <a:close/>
                </a:path>
                <a:path w="2534920" h="2981325">
                  <a:moveTo>
                    <a:pt x="1600200" y="307848"/>
                  </a:moveTo>
                  <a:lnTo>
                    <a:pt x="2138172" y="307848"/>
                  </a:lnTo>
                  <a:lnTo>
                    <a:pt x="2138172" y="0"/>
                  </a:lnTo>
                  <a:lnTo>
                    <a:pt x="1600200" y="0"/>
                  </a:lnTo>
                  <a:lnTo>
                    <a:pt x="1600200" y="30784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96400" y="4030979"/>
              <a:ext cx="2417445" cy="238125"/>
            </a:xfrm>
            <a:custGeom>
              <a:avLst/>
              <a:gdLst/>
              <a:ahLst/>
              <a:cxnLst/>
              <a:rect l="l" t="t" r="r" b="b"/>
              <a:pathLst>
                <a:path w="2417445" h="238125">
                  <a:moveTo>
                    <a:pt x="541020" y="111252"/>
                  </a:moveTo>
                  <a:lnTo>
                    <a:pt x="0" y="111252"/>
                  </a:lnTo>
                  <a:lnTo>
                    <a:pt x="0" y="237744"/>
                  </a:lnTo>
                  <a:lnTo>
                    <a:pt x="541020" y="237744"/>
                  </a:lnTo>
                  <a:lnTo>
                    <a:pt x="541020" y="111252"/>
                  </a:lnTo>
                  <a:close/>
                </a:path>
                <a:path w="2417445" h="238125">
                  <a:moveTo>
                    <a:pt x="2417064" y="0"/>
                  </a:moveTo>
                  <a:lnTo>
                    <a:pt x="1379220" y="0"/>
                  </a:lnTo>
                  <a:lnTo>
                    <a:pt x="1379220" y="111252"/>
                  </a:lnTo>
                  <a:lnTo>
                    <a:pt x="2417064" y="111252"/>
                  </a:lnTo>
                  <a:lnTo>
                    <a:pt x="2417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96399" y="4142232"/>
              <a:ext cx="541020" cy="127000"/>
            </a:xfrm>
            <a:custGeom>
              <a:avLst/>
              <a:gdLst/>
              <a:ahLst/>
              <a:cxnLst/>
              <a:rect l="l" t="t" r="r" b="b"/>
              <a:pathLst>
                <a:path w="541020" h="127000">
                  <a:moveTo>
                    <a:pt x="0" y="126492"/>
                  </a:moveTo>
                  <a:lnTo>
                    <a:pt x="541020" y="126492"/>
                  </a:lnTo>
                  <a:lnTo>
                    <a:pt x="541020" y="0"/>
                  </a:lnTo>
                  <a:lnTo>
                    <a:pt x="0" y="0"/>
                  </a:lnTo>
                  <a:lnTo>
                    <a:pt x="0" y="1264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57231" y="5036820"/>
              <a:ext cx="1774189" cy="269875"/>
            </a:xfrm>
            <a:custGeom>
              <a:avLst/>
              <a:gdLst/>
              <a:ahLst/>
              <a:cxnLst/>
              <a:rect l="l" t="t" r="r" b="b"/>
              <a:pathLst>
                <a:path w="1774190" h="269875">
                  <a:moveTo>
                    <a:pt x="1773935" y="0"/>
                  </a:moveTo>
                  <a:lnTo>
                    <a:pt x="0" y="0"/>
                  </a:lnTo>
                  <a:lnTo>
                    <a:pt x="0" y="269747"/>
                  </a:lnTo>
                  <a:lnTo>
                    <a:pt x="1773935" y="269747"/>
                  </a:lnTo>
                  <a:lnTo>
                    <a:pt x="1773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57231" y="5036820"/>
              <a:ext cx="1774189" cy="269875"/>
            </a:xfrm>
            <a:custGeom>
              <a:avLst/>
              <a:gdLst/>
              <a:ahLst/>
              <a:cxnLst/>
              <a:rect l="l" t="t" r="r" b="b"/>
              <a:pathLst>
                <a:path w="1774190" h="269875">
                  <a:moveTo>
                    <a:pt x="0" y="269747"/>
                  </a:moveTo>
                  <a:lnTo>
                    <a:pt x="1773935" y="269747"/>
                  </a:lnTo>
                  <a:lnTo>
                    <a:pt x="1773935" y="0"/>
                  </a:lnTo>
                  <a:lnTo>
                    <a:pt x="0" y="0"/>
                  </a:lnTo>
                  <a:lnTo>
                    <a:pt x="0" y="269747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38912" y="1653539"/>
            <a:ext cx="5975985" cy="3248025"/>
          </a:xfrm>
          <a:custGeom>
            <a:avLst/>
            <a:gdLst/>
            <a:ahLst/>
            <a:cxnLst/>
            <a:rect l="l" t="t" r="r" b="b"/>
            <a:pathLst>
              <a:path w="5975985" h="3248025">
                <a:moveTo>
                  <a:pt x="5975604" y="0"/>
                </a:moveTo>
                <a:lnTo>
                  <a:pt x="0" y="0"/>
                </a:lnTo>
                <a:lnTo>
                  <a:pt x="0" y="3247644"/>
                </a:lnTo>
                <a:lnTo>
                  <a:pt x="5975604" y="3247644"/>
                </a:lnTo>
                <a:lnTo>
                  <a:pt x="5975604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7956" y="1627789"/>
            <a:ext cx="5708015" cy="106807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於首頁點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選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學生請假</a:t>
            </a:r>
            <a:endParaRPr sz="2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選擇班級、學生並點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選</a:t>
            </a:r>
            <a:r>
              <a:rPr sz="2800" b="0" spc="-1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學生請假申請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656" y="2751123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1.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656" y="3270807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2.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0656" y="3792269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3.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0656" y="4313477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4.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8912" y="2727959"/>
            <a:ext cx="475615" cy="498475"/>
          </a:xfrm>
          <a:custGeom>
            <a:avLst/>
            <a:gdLst/>
            <a:ahLst/>
            <a:cxnLst/>
            <a:rect l="l" t="t" r="r" b="b"/>
            <a:pathLst>
              <a:path w="475615" h="498475">
                <a:moveTo>
                  <a:pt x="475488" y="249174"/>
                </a:moveTo>
                <a:lnTo>
                  <a:pt x="470649" y="198945"/>
                </a:lnTo>
                <a:lnTo>
                  <a:pt x="456793" y="152171"/>
                </a:lnTo>
                <a:lnTo>
                  <a:pt x="434873" y="109842"/>
                </a:lnTo>
                <a:lnTo>
                  <a:pt x="405853" y="72961"/>
                </a:lnTo>
                <a:lnTo>
                  <a:pt x="370662" y="42545"/>
                </a:lnTo>
                <a:lnTo>
                  <a:pt x="330276" y="19583"/>
                </a:lnTo>
                <a:lnTo>
                  <a:pt x="285648" y="5067"/>
                </a:lnTo>
                <a:lnTo>
                  <a:pt x="237744" y="0"/>
                </a:lnTo>
                <a:lnTo>
                  <a:pt x="189826" y="5067"/>
                </a:lnTo>
                <a:lnTo>
                  <a:pt x="145199" y="19583"/>
                </a:lnTo>
                <a:lnTo>
                  <a:pt x="104813" y="42545"/>
                </a:lnTo>
                <a:lnTo>
                  <a:pt x="69621" y="72961"/>
                </a:lnTo>
                <a:lnTo>
                  <a:pt x="40601" y="109842"/>
                </a:lnTo>
                <a:lnTo>
                  <a:pt x="18681" y="152171"/>
                </a:lnTo>
                <a:lnTo>
                  <a:pt x="4826" y="198945"/>
                </a:lnTo>
                <a:lnTo>
                  <a:pt x="0" y="249174"/>
                </a:lnTo>
                <a:lnTo>
                  <a:pt x="4826" y="299415"/>
                </a:lnTo>
                <a:lnTo>
                  <a:pt x="18681" y="346189"/>
                </a:lnTo>
                <a:lnTo>
                  <a:pt x="40601" y="388518"/>
                </a:lnTo>
                <a:lnTo>
                  <a:pt x="69621" y="425386"/>
                </a:lnTo>
                <a:lnTo>
                  <a:pt x="104813" y="455815"/>
                </a:lnTo>
                <a:lnTo>
                  <a:pt x="145199" y="478777"/>
                </a:lnTo>
                <a:lnTo>
                  <a:pt x="189826" y="493293"/>
                </a:lnTo>
                <a:lnTo>
                  <a:pt x="237744" y="498348"/>
                </a:lnTo>
                <a:lnTo>
                  <a:pt x="285648" y="493293"/>
                </a:lnTo>
                <a:lnTo>
                  <a:pt x="330276" y="478777"/>
                </a:lnTo>
                <a:lnTo>
                  <a:pt x="370662" y="455815"/>
                </a:lnTo>
                <a:lnTo>
                  <a:pt x="405853" y="425386"/>
                </a:lnTo>
                <a:lnTo>
                  <a:pt x="434873" y="388518"/>
                </a:lnTo>
                <a:lnTo>
                  <a:pt x="456793" y="346189"/>
                </a:lnTo>
                <a:lnTo>
                  <a:pt x="470649" y="299415"/>
                </a:lnTo>
                <a:lnTo>
                  <a:pt x="475488" y="249174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1835" y="281978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9580" y="3293363"/>
            <a:ext cx="477520" cy="498475"/>
          </a:xfrm>
          <a:custGeom>
            <a:avLst/>
            <a:gdLst/>
            <a:ahLst/>
            <a:cxnLst/>
            <a:rect l="l" t="t" r="r" b="b"/>
            <a:pathLst>
              <a:path w="477519" h="498475">
                <a:moveTo>
                  <a:pt x="477012" y="249174"/>
                </a:moveTo>
                <a:lnTo>
                  <a:pt x="472160" y="198945"/>
                </a:lnTo>
                <a:lnTo>
                  <a:pt x="458266" y="152171"/>
                </a:lnTo>
                <a:lnTo>
                  <a:pt x="436270" y="109842"/>
                </a:lnTo>
                <a:lnTo>
                  <a:pt x="407149" y="72961"/>
                </a:lnTo>
                <a:lnTo>
                  <a:pt x="371856" y="42545"/>
                </a:lnTo>
                <a:lnTo>
                  <a:pt x="331343" y="19583"/>
                </a:lnTo>
                <a:lnTo>
                  <a:pt x="286562" y="5067"/>
                </a:lnTo>
                <a:lnTo>
                  <a:pt x="238506" y="0"/>
                </a:lnTo>
                <a:lnTo>
                  <a:pt x="190436" y="5067"/>
                </a:lnTo>
                <a:lnTo>
                  <a:pt x="145656" y="19583"/>
                </a:lnTo>
                <a:lnTo>
                  <a:pt x="105143" y="42545"/>
                </a:lnTo>
                <a:lnTo>
                  <a:pt x="69850" y="72961"/>
                </a:lnTo>
                <a:lnTo>
                  <a:pt x="40728" y="109842"/>
                </a:lnTo>
                <a:lnTo>
                  <a:pt x="18732" y="152171"/>
                </a:lnTo>
                <a:lnTo>
                  <a:pt x="4838" y="198945"/>
                </a:lnTo>
                <a:lnTo>
                  <a:pt x="0" y="249174"/>
                </a:lnTo>
                <a:lnTo>
                  <a:pt x="4838" y="299415"/>
                </a:lnTo>
                <a:lnTo>
                  <a:pt x="18732" y="346189"/>
                </a:lnTo>
                <a:lnTo>
                  <a:pt x="40728" y="388518"/>
                </a:lnTo>
                <a:lnTo>
                  <a:pt x="69850" y="425386"/>
                </a:lnTo>
                <a:lnTo>
                  <a:pt x="105143" y="455815"/>
                </a:lnTo>
                <a:lnTo>
                  <a:pt x="145656" y="478777"/>
                </a:lnTo>
                <a:lnTo>
                  <a:pt x="190436" y="493293"/>
                </a:lnTo>
                <a:lnTo>
                  <a:pt x="238506" y="498348"/>
                </a:lnTo>
                <a:lnTo>
                  <a:pt x="286562" y="493293"/>
                </a:lnTo>
                <a:lnTo>
                  <a:pt x="331343" y="478777"/>
                </a:lnTo>
                <a:lnTo>
                  <a:pt x="371856" y="455815"/>
                </a:lnTo>
                <a:lnTo>
                  <a:pt x="407149" y="425386"/>
                </a:lnTo>
                <a:lnTo>
                  <a:pt x="436270" y="388518"/>
                </a:lnTo>
                <a:lnTo>
                  <a:pt x="458266" y="346189"/>
                </a:lnTo>
                <a:lnTo>
                  <a:pt x="472160" y="299415"/>
                </a:lnTo>
                <a:lnTo>
                  <a:pt x="477012" y="249174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3112" y="33855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0436" y="3837432"/>
            <a:ext cx="477520" cy="498475"/>
          </a:xfrm>
          <a:custGeom>
            <a:avLst/>
            <a:gdLst/>
            <a:ahLst/>
            <a:cxnLst/>
            <a:rect l="l" t="t" r="r" b="b"/>
            <a:pathLst>
              <a:path w="477519" h="498475">
                <a:moveTo>
                  <a:pt x="477012" y="249174"/>
                </a:moveTo>
                <a:lnTo>
                  <a:pt x="472160" y="198945"/>
                </a:lnTo>
                <a:lnTo>
                  <a:pt x="458266" y="152171"/>
                </a:lnTo>
                <a:lnTo>
                  <a:pt x="436270" y="109842"/>
                </a:lnTo>
                <a:lnTo>
                  <a:pt x="407149" y="72961"/>
                </a:lnTo>
                <a:lnTo>
                  <a:pt x="371856" y="42545"/>
                </a:lnTo>
                <a:lnTo>
                  <a:pt x="331343" y="19583"/>
                </a:lnTo>
                <a:lnTo>
                  <a:pt x="286562" y="5067"/>
                </a:lnTo>
                <a:lnTo>
                  <a:pt x="238506" y="0"/>
                </a:lnTo>
                <a:lnTo>
                  <a:pt x="190436" y="5067"/>
                </a:lnTo>
                <a:lnTo>
                  <a:pt x="145656" y="19583"/>
                </a:lnTo>
                <a:lnTo>
                  <a:pt x="105143" y="42545"/>
                </a:lnTo>
                <a:lnTo>
                  <a:pt x="69850" y="72974"/>
                </a:lnTo>
                <a:lnTo>
                  <a:pt x="40728" y="109842"/>
                </a:lnTo>
                <a:lnTo>
                  <a:pt x="18732" y="152171"/>
                </a:lnTo>
                <a:lnTo>
                  <a:pt x="4838" y="198945"/>
                </a:lnTo>
                <a:lnTo>
                  <a:pt x="0" y="249174"/>
                </a:lnTo>
                <a:lnTo>
                  <a:pt x="4838" y="299415"/>
                </a:lnTo>
                <a:lnTo>
                  <a:pt x="18732" y="346189"/>
                </a:lnTo>
                <a:lnTo>
                  <a:pt x="40728" y="388518"/>
                </a:lnTo>
                <a:lnTo>
                  <a:pt x="69850" y="425399"/>
                </a:lnTo>
                <a:lnTo>
                  <a:pt x="105143" y="455815"/>
                </a:lnTo>
                <a:lnTo>
                  <a:pt x="145656" y="478777"/>
                </a:lnTo>
                <a:lnTo>
                  <a:pt x="190436" y="493293"/>
                </a:lnTo>
                <a:lnTo>
                  <a:pt x="238506" y="498348"/>
                </a:lnTo>
                <a:lnTo>
                  <a:pt x="286562" y="493293"/>
                </a:lnTo>
                <a:lnTo>
                  <a:pt x="331343" y="478777"/>
                </a:lnTo>
                <a:lnTo>
                  <a:pt x="371856" y="455815"/>
                </a:lnTo>
                <a:lnTo>
                  <a:pt x="407149" y="425386"/>
                </a:lnTo>
                <a:lnTo>
                  <a:pt x="436270" y="388518"/>
                </a:lnTo>
                <a:lnTo>
                  <a:pt x="458266" y="346189"/>
                </a:lnTo>
                <a:lnTo>
                  <a:pt x="472160" y="299415"/>
                </a:lnTo>
                <a:lnTo>
                  <a:pt x="477012" y="249174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3968" y="2671724"/>
            <a:ext cx="2930525" cy="210756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431165">
              <a:lnSpc>
                <a:spcPct val="100000"/>
              </a:lnSpc>
              <a:spcBef>
                <a:spcPts val="83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選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擇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假別</a:t>
            </a:r>
            <a:endParaRPr sz="2800">
              <a:latin typeface="Noto Sans CJK JP Medium"/>
              <a:cs typeface="Noto Sans CJK JP Medium"/>
            </a:endParaRPr>
          </a:p>
          <a:p>
            <a:pPr marL="431165">
              <a:lnSpc>
                <a:spcPct val="100000"/>
              </a:lnSpc>
              <a:spcBef>
                <a:spcPts val="735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輸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入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請假原因</a:t>
            </a:r>
            <a:endParaRPr sz="2800">
              <a:latin typeface="Noto Sans CJK JP Medium"/>
              <a:cs typeface="Noto Sans CJK JP Medium"/>
            </a:endParaRPr>
          </a:p>
          <a:p>
            <a:pPr marL="431165" marR="5080" indent="-419100">
              <a:lnSpc>
                <a:spcPct val="122100"/>
              </a:lnSpc>
              <a:tabLst>
                <a:tab pos="431165" algn="l"/>
              </a:tabLst>
            </a:pPr>
            <a:r>
              <a:rPr sz="2700" b="1" baseline="1543" dirty="0">
                <a:solidFill>
                  <a:srgbClr val="FFFFFF"/>
                </a:solidFill>
                <a:latin typeface="Arial"/>
                <a:cs typeface="Arial"/>
              </a:rPr>
              <a:t>3	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選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擇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日期與時間 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點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選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送出申請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0436" y="4386071"/>
            <a:ext cx="477520" cy="497205"/>
          </a:xfrm>
          <a:custGeom>
            <a:avLst/>
            <a:gdLst/>
            <a:ahLst/>
            <a:cxnLst/>
            <a:rect l="l" t="t" r="r" b="b"/>
            <a:pathLst>
              <a:path w="477519" h="497204">
                <a:moveTo>
                  <a:pt x="477012" y="248412"/>
                </a:moveTo>
                <a:lnTo>
                  <a:pt x="472160" y="198361"/>
                </a:lnTo>
                <a:lnTo>
                  <a:pt x="458266" y="151739"/>
                </a:lnTo>
                <a:lnTo>
                  <a:pt x="436270" y="109537"/>
                </a:lnTo>
                <a:lnTo>
                  <a:pt x="407149" y="72771"/>
                </a:lnTo>
                <a:lnTo>
                  <a:pt x="371856" y="42443"/>
                </a:lnTo>
                <a:lnTo>
                  <a:pt x="331343" y="19532"/>
                </a:lnTo>
                <a:lnTo>
                  <a:pt x="286562" y="5054"/>
                </a:lnTo>
                <a:lnTo>
                  <a:pt x="238506" y="0"/>
                </a:lnTo>
                <a:lnTo>
                  <a:pt x="190436" y="5054"/>
                </a:lnTo>
                <a:lnTo>
                  <a:pt x="145656" y="19532"/>
                </a:lnTo>
                <a:lnTo>
                  <a:pt x="105143" y="42443"/>
                </a:lnTo>
                <a:lnTo>
                  <a:pt x="69850" y="72783"/>
                </a:lnTo>
                <a:lnTo>
                  <a:pt x="40728" y="109537"/>
                </a:lnTo>
                <a:lnTo>
                  <a:pt x="18732" y="151739"/>
                </a:lnTo>
                <a:lnTo>
                  <a:pt x="4838" y="198361"/>
                </a:lnTo>
                <a:lnTo>
                  <a:pt x="0" y="248412"/>
                </a:lnTo>
                <a:lnTo>
                  <a:pt x="4838" y="298475"/>
                </a:lnTo>
                <a:lnTo>
                  <a:pt x="18732" y="345097"/>
                </a:lnTo>
                <a:lnTo>
                  <a:pt x="40728" y="387286"/>
                </a:lnTo>
                <a:lnTo>
                  <a:pt x="69850" y="424053"/>
                </a:lnTo>
                <a:lnTo>
                  <a:pt x="105143" y="454393"/>
                </a:lnTo>
                <a:lnTo>
                  <a:pt x="145656" y="477304"/>
                </a:lnTo>
                <a:lnTo>
                  <a:pt x="190436" y="491782"/>
                </a:lnTo>
                <a:lnTo>
                  <a:pt x="238506" y="496824"/>
                </a:lnTo>
                <a:lnTo>
                  <a:pt x="286562" y="491782"/>
                </a:lnTo>
                <a:lnTo>
                  <a:pt x="331343" y="477304"/>
                </a:lnTo>
                <a:lnTo>
                  <a:pt x="371856" y="454393"/>
                </a:lnTo>
                <a:lnTo>
                  <a:pt x="407149" y="424053"/>
                </a:lnTo>
                <a:lnTo>
                  <a:pt x="436270" y="387286"/>
                </a:lnTo>
                <a:lnTo>
                  <a:pt x="458266" y="345097"/>
                </a:lnTo>
                <a:lnTo>
                  <a:pt x="472160" y="298475"/>
                </a:lnTo>
                <a:lnTo>
                  <a:pt x="477012" y="248412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3968" y="447725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240779" y="1375663"/>
            <a:ext cx="2860675" cy="4513580"/>
            <a:chOff x="6240779" y="1375663"/>
            <a:chExt cx="2860675" cy="4513580"/>
          </a:xfrm>
        </p:grpSpPr>
        <p:sp>
          <p:nvSpPr>
            <p:cNvPr id="27" name="object 27"/>
            <p:cNvSpPr/>
            <p:nvPr/>
          </p:nvSpPr>
          <p:spPr>
            <a:xfrm>
              <a:off x="6240779" y="1375663"/>
              <a:ext cx="2860548" cy="4513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01561" y="2411730"/>
              <a:ext cx="810895" cy="3139440"/>
            </a:xfrm>
            <a:custGeom>
              <a:avLst/>
              <a:gdLst/>
              <a:ahLst/>
              <a:cxnLst/>
              <a:rect l="l" t="t" r="r" b="b"/>
              <a:pathLst>
                <a:path w="810895" h="3139440">
                  <a:moveTo>
                    <a:pt x="13715" y="3139440"/>
                  </a:moveTo>
                  <a:lnTo>
                    <a:pt x="550163" y="3139440"/>
                  </a:lnTo>
                  <a:lnTo>
                    <a:pt x="550163" y="2767584"/>
                  </a:lnTo>
                  <a:lnTo>
                    <a:pt x="13715" y="2767584"/>
                  </a:lnTo>
                  <a:lnTo>
                    <a:pt x="13715" y="3139440"/>
                  </a:lnTo>
                  <a:close/>
                </a:path>
                <a:path w="810895" h="3139440">
                  <a:moveTo>
                    <a:pt x="0" y="214884"/>
                  </a:moveTo>
                  <a:lnTo>
                    <a:pt x="810767" y="214884"/>
                  </a:lnTo>
                  <a:lnTo>
                    <a:pt x="810767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52031" y="2318003"/>
              <a:ext cx="2641091" cy="368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2793" y="2318766"/>
              <a:ext cx="2641600" cy="407034"/>
            </a:xfrm>
            <a:custGeom>
              <a:avLst/>
              <a:gdLst/>
              <a:ahLst/>
              <a:cxnLst/>
              <a:rect l="l" t="t" r="r" b="b"/>
              <a:pathLst>
                <a:path w="2641600" h="407035">
                  <a:moveTo>
                    <a:pt x="0" y="406908"/>
                  </a:moveTo>
                  <a:lnTo>
                    <a:pt x="2641092" y="406908"/>
                  </a:lnTo>
                  <a:lnTo>
                    <a:pt x="2641092" y="0"/>
                  </a:lnTo>
                  <a:lnTo>
                    <a:pt x="0" y="0"/>
                  </a:lnTo>
                  <a:lnTo>
                    <a:pt x="0" y="40690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9331" y="432816"/>
            <a:ext cx="3285744" cy="5843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7867" y="354329"/>
            <a:ext cx="5511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學生請假與假單管理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9307" y="2830449"/>
            <a:ext cx="33813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即時通知導師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972" y="3977640"/>
            <a:ext cx="5707380" cy="166878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19685" rIns="0" bIns="0" rtlCol="0">
            <a:spAutoFit/>
          </a:bodyPr>
          <a:lstStyle/>
          <a:p>
            <a:pPr marL="91440" marR="276225" algn="just">
              <a:lnSpc>
                <a:spcPts val="4100"/>
              </a:lnSpc>
              <a:spcBef>
                <a:spcPts val="155"/>
              </a:spcBef>
            </a:pPr>
            <a:r>
              <a:rPr sz="2800" b="0" spc="-5" dirty="0">
                <a:solidFill>
                  <a:srgbClr val="767070"/>
                </a:solidFill>
                <a:latin typeface="Noto Sans CJK JP Medium"/>
                <a:cs typeface="Noto Sans CJK JP Medium"/>
              </a:rPr>
              <a:t>透過</a:t>
            </a:r>
            <a:r>
              <a:rPr sz="2800" b="0" spc="114" dirty="0">
                <a:solidFill>
                  <a:srgbClr val="767070"/>
                </a:solidFill>
                <a:latin typeface="Noto Sans CJK JP Medium"/>
                <a:cs typeface="Noto Sans CJK JP Medium"/>
              </a:rPr>
              <a:t>Ap</a:t>
            </a:r>
            <a:r>
              <a:rPr sz="2800" b="0" spc="110" dirty="0">
                <a:solidFill>
                  <a:srgbClr val="767070"/>
                </a:solidFill>
                <a:latin typeface="Noto Sans CJK JP Medium"/>
                <a:cs typeface="Noto Sans CJK JP Medium"/>
              </a:rPr>
              <a:t>p</a:t>
            </a:r>
            <a:r>
              <a:rPr sz="2800" b="0" spc="-5" dirty="0">
                <a:solidFill>
                  <a:srgbClr val="767070"/>
                </a:solidFill>
                <a:latin typeface="Noto Sans CJK JP Medium"/>
                <a:cs typeface="Noto Sans CJK JP Medium"/>
              </a:rPr>
              <a:t>導師能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即時收到學生請假 通知</a:t>
            </a:r>
            <a:r>
              <a:rPr sz="2800" b="0" spc="-5" dirty="0">
                <a:solidFill>
                  <a:srgbClr val="767070"/>
                </a:solidFill>
                <a:latin typeface="Noto Sans CJK JP Medium"/>
                <a:cs typeface="Noto Sans CJK JP Medium"/>
              </a:rPr>
              <a:t>，得知該學生今日不會出席， </a:t>
            </a:r>
            <a:r>
              <a:rPr sz="2800" b="0" spc="-10" dirty="0">
                <a:solidFill>
                  <a:srgbClr val="767070"/>
                </a:solidFill>
                <a:latin typeface="Noto Sans CJK JP Medium"/>
                <a:cs typeface="Noto Sans CJK JP Medium"/>
              </a:rPr>
              <a:t>並能馬上審核假單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43471" y="141731"/>
            <a:ext cx="5748655" cy="6716395"/>
            <a:chOff x="6443471" y="141731"/>
            <a:chExt cx="5748655" cy="6716395"/>
          </a:xfrm>
        </p:grpSpPr>
        <p:sp>
          <p:nvSpPr>
            <p:cNvPr id="11" name="object 11"/>
            <p:cNvSpPr/>
            <p:nvPr/>
          </p:nvSpPr>
          <p:spPr>
            <a:xfrm>
              <a:off x="6903719" y="141731"/>
              <a:ext cx="5288279" cy="67162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37347" y="2095499"/>
              <a:ext cx="3060700" cy="597535"/>
            </a:xfrm>
            <a:custGeom>
              <a:avLst/>
              <a:gdLst/>
              <a:ahLst/>
              <a:cxnLst/>
              <a:rect l="l" t="t" r="r" b="b"/>
              <a:pathLst>
                <a:path w="3060700" h="597535">
                  <a:moveTo>
                    <a:pt x="0" y="597408"/>
                  </a:moveTo>
                  <a:lnTo>
                    <a:pt x="3060192" y="597408"/>
                  </a:lnTo>
                  <a:lnTo>
                    <a:pt x="3060192" y="0"/>
                  </a:lnTo>
                  <a:lnTo>
                    <a:pt x="0" y="0"/>
                  </a:lnTo>
                  <a:lnTo>
                    <a:pt x="0" y="597408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55739" y="1645462"/>
              <a:ext cx="718108" cy="7181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72427" y="1170431"/>
              <a:ext cx="913130" cy="1477645"/>
            </a:xfrm>
            <a:custGeom>
              <a:avLst/>
              <a:gdLst/>
              <a:ahLst/>
              <a:cxnLst/>
              <a:rect l="l" t="t" r="r" b="b"/>
              <a:pathLst>
                <a:path w="913129" h="1477645">
                  <a:moveTo>
                    <a:pt x="912749" y="696087"/>
                  </a:moveTo>
                  <a:lnTo>
                    <a:pt x="231648" y="0"/>
                  </a:lnTo>
                </a:path>
                <a:path w="913129" h="1477645">
                  <a:moveTo>
                    <a:pt x="885825" y="1101852"/>
                  </a:moveTo>
                  <a:lnTo>
                    <a:pt x="0" y="1477517"/>
                  </a:lnTo>
                </a:path>
              </a:pathLst>
            </a:custGeom>
            <a:ln w="57912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58683" y="1645920"/>
              <a:ext cx="3038855" cy="4236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07580" y="312420"/>
            <a:ext cx="3525520" cy="6344920"/>
            <a:chOff x="7307580" y="312420"/>
            <a:chExt cx="3525520" cy="6344920"/>
          </a:xfrm>
        </p:grpSpPr>
        <p:sp>
          <p:nvSpPr>
            <p:cNvPr id="3" name="object 3"/>
            <p:cNvSpPr/>
            <p:nvPr/>
          </p:nvSpPr>
          <p:spPr>
            <a:xfrm>
              <a:off x="7495032" y="874775"/>
              <a:ext cx="3176016" cy="37184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90460" y="870203"/>
              <a:ext cx="3185160" cy="5297805"/>
            </a:xfrm>
            <a:custGeom>
              <a:avLst/>
              <a:gdLst/>
              <a:ahLst/>
              <a:cxnLst/>
              <a:rect l="l" t="t" r="r" b="b"/>
              <a:pathLst>
                <a:path w="3185159" h="5297805">
                  <a:moveTo>
                    <a:pt x="0" y="5297424"/>
                  </a:moveTo>
                  <a:lnTo>
                    <a:pt x="3185159" y="5297424"/>
                  </a:lnTo>
                  <a:lnTo>
                    <a:pt x="3185159" y="0"/>
                  </a:lnTo>
                  <a:lnTo>
                    <a:pt x="0" y="0"/>
                  </a:lnTo>
                  <a:lnTo>
                    <a:pt x="0" y="529742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07580" y="312420"/>
              <a:ext cx="3525012" cy="6344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7867" y="354329"/>
            <a:ext cx="5511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學生請假與假單管理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6706" y="1798396"/>
            <a:ext cx="2263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假單查詢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3652" y="2575560"/>
            <a:ext cx="7044055" cy="3246120"/>
          </a:xfrm>
          <a:custGeom>
            <a:avLst/>
            <a:gdLst/>
            <a:ahLst/>
            <a:cxnLst/>
            <a:rect l="l" t="t" r="r" b="b"/>
            <a:pathLst>
              <a:path w="7044055" h="3246120">
                <a:moveTo>
                  <a:pt x="7043928" y="0"/>
                </a:moveTo>
                <a:lnTo>
                  <a:pt x="0" y="0"/>
                </a:lnTo>
                <a:lnTo>
                  <a:pt x="0" y="3246120"/>
                </a:lnTo>
                <a:lnTo>
                  <a:pt x="7043928" y="3246120"/>
                </a:lnTo>
                <a:lnTo>
                  <a:pt x="7043928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5701" y="2549175"/>
            <a:ext cx="6762750" cy="106807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4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於首頁點選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學生請假</a:t>
            </a:r>
            <a:endParaRPr sz="28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選擇年班、學生並點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選</a:t>
            </a:r>
            <a:r>
              <a:rPr sz="2800" b="0" spc="-1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請假紀錄查</a:t>
            </a:r>
            <a:r>
              <a:rPr sz="2800" b="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詢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可瀏覽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5701" y="3672508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1.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0813" y="3686683"/>
            <a:ext cx="1433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請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假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假別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5701" y="4192192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2.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701" y="4713072"/>
            <a:ext cx="302895" cy="4730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3.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5701" y="5234887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4.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0813" y="4631872"/>
            <a:ext cx="2143760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222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假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單</a:t>
            </a:r>
            <a:r>
              <a:rPr sz="2800" b="0" spc="-1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申請人 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假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單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審核狀態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7368" y="3666744"/>
            <a:ext cx="475615" cy="498475"/>
          </a:xfrm>
          <a:custGeom>
            <a:avLst/>
            <a:gdLst/>
            <a:ahLst/>
            <a:cxnLst/>
            <a:rect l="l" t="t" r="r" b="b"/>
            <a:pathLst>
              <a:path w="475615" h="498475">
                <a:moveTo>
                  <a:pt x="475488" y="249174"/>
                </a:moveTo>
                <a:lnTo>
                  <a:pt x="470649" y="198945"/>
                </a:lnTo>
                <a:lnTo>
                  <a:pt x="456793" y="152171"/>
                </a:lnTo>
                <a:lnTo>
                  <a:pt x="434873" y="109842"/>
                </a:lnTo>
                <a:lnTo>
                  <a:pt x="405853" y="72961"/>
                </a:lnTo>
                <a:lnTo>
                  <a:pt x="370662" y="42545"/>
                </a:lnTo>
                <a:lnTo>
                  <a:pt x="330276" y="19583"/>
                </a:lnTo>
                <a:lnTo>
                  <a:pt x="285648" y="5067"/>
                </a:lnTo>
                <a:lnTo>
                  <a:pt x="237744" y="0"/>
                </a:lnTo>
                <a:lnTo>
                  <a:pt x="189826" y="5067"/>
                </a:lnTo>
                <a:lnTo>
                  <a:pt x="145199" y="19583"/>
                </a:lnTo>
                <a:lnTo>
                  <a:pt x="104813" y="42545"/>
                </a:lnTo>
                <a:lnTo>
                  <a:pt x="69621" y="72974"/>
                </a:lnTo>
                <a:lnTo>
                  <a:pt x="40601" y="109842"/>
                </a:lnTo>
                <a:lnTo>
                  <a:pt x="18681" y="152171"/>
                </a:lnTo>
                <a:lnTo>
                  <a:pt x="4826" y="198945"/>
                </a:lnTo>
                <a:lnTo>
                  <a:pt x="0" y="249174"/>
                </a:lnTo>
                <a:lnTo>
                  <a:pt x="4826" y="299415"/>
                </a:lnTo>
                <a:lnTo>
                  <a:pt x="18681" y="346189"/>
                </a:lnTo>
                <a:lnTo>
                  <a:pt x="40601" y="388518"/>
                </a:lnTo>
                <a:lnTo>
                  <a:pt x="69621" y="425399"/>
                </a:lnTo>
                <a:lnTo>
                  <a:pt x="104813" y="455815"/>
                </a:lnTo>
                <a:lnTo>
                  <a:pt x="145199" y="478777"/>
                </a:lnTo>
                <a:lnTo>
                  <a:pt x="189826" y="493293"/>
                </a:lnTo>
                <a:lnTo>
                  <a:pt x="237744" y="498348"/>
                </a:lnTo>
                <a:lnTo>
                  <a:pt x="285648" y="493293"/>
                </a:lnTo>
                <a:lnTo>
                  <a:pt x="330276" y="478777"/>
                </a:lnTo>
                <a:lnTo>
                  <a:pt x="370662" y="455815"/>
                </a:lnTo>
                <a:lnTo>
                  <a:pt x="405853" y="425386"/>
                </a:lnTo>
                <a:lnTo>
                  <a:pt x="434873" y="388518"/>
                </a:lnTo>
                <a:lnTo>
                  <a:pt x="456793" y="346189"/>
                </a:lnTo>
                <a:lnTo>
                  <a:pt x="470649" y="299415"/>
                </a:lnTo>
                <a:lnTo>
                  <a:pt x="475488" y="249174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3295" y="3758945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8036" y="4233671"/>
            <a:ext cx="477520" cy="497205"/>
          </a:xfrm>
          <a:custGeom>
            <a:avLst/>
            <a:gdLst/>
            <a:ahLst/>
            <a:cxnLst/>
            <a:rect l="l" t="t" r="r" b="b"/>
            <a:pathLst>
              <a:path w="477520" h="497204">
                <a:moveTo>
                  <a:pt x="477012" y="248412"/>
                </a:moveTo>
                <a:lnTo>
                  <a:pt x="472160" y="198361"/>
                </a:lnTo>
                <a:lnTo>
                  <a:pt x="458266" y="151739"/>
                </a:lnTo>
                <a:lnTo>
                  <a:pt x="436270" y="109537"/>
                </a:lnTo>
                <a:lnTo>
                  <a:pt x="407149" y="72771"/>
                </a:lnTo>
                <a:lnTo>
                  <a:pt x="371856" y="42443"/>
                </a:lnTo>
                <a:lnTo>
                  <a:pt x="331343" y="19532"/>
                </a:lnTo>
                <a:lnTo>
                  <a:pt x="286562" y="5054"/>
                </a:lnTo>
                <a:lnTo>
                  <a:pt x="238506" y="0"/>
                </a:lnTo>
                <a:lnTo>
                  <a:pt x="190436" y="5054"/>
                </a:lnTo>
                <a:lnTo>
                  <a:pt x="145656" y="19532"/>
                </a:lnTo>
                <a:lnTo>
                  <a:pt x="105143" y="42443"/>
                </a:lnTo>
                <a:lnTo>
                  <a:pt x="69850" y="72783"/>
                </a:lnTo>
                <a:lnTo>
                  <a:pt x="40728" y="109537"/>
                </a:lnTo>
                <a:lnTo>
                  <a:pt x="18732" y="151739"/>
                </a:lnTo>
                <a:lnTo>
                  <a:pt x="4838" y="198361"/>
                </a:lnTo>
                <a:lnTo>
                  <a:pt x="0" y="248412"/>
                </a:lnTo>
                <a:lnTo>
                  <a:pt x="4838" y="298475"/>
                </a:lnTo>
                <a:lnTo>
                  <a:pt x="18732" y="345097"/>
                </a:lnTo>
                <a:lnTo>
                  <a:pt x="40728" y="387286"/>
                </a:lnTo>
                <a:lnTo>
                  <a:pt x="69850" y="424053"/>
                </a:lnTo>
                <a:lnTo>
                  <a:pt x="105143" y="454393"/>
                </a:lnTo>
                <a:lnTo>
                  <a:pt x="145656" y="477304"/>
                </a:lnTo>
                <a:lnTo>
                  <a:pt x="190436" y="491782"/>
                </a:lnTo>
                <a:lnTo>
                  <a:pt x="238506" y="496824"/>
                </a:lnTo>
                <a:lnTo>
                  <a:pt x="286562" y="491782"/>
                </a:lnTo>
                <a:lnTo>
                  <a:pt x="331343" y="477304"/>
                </a:lnTo>
                <a:lnTo>
                  <a:pt x="371856" y="454393"/>
                </a:lnTo>
                <a:lnTo>
                  <a:pt x="407149" y="424053"/>
                </a:lnTo>
                <a:lnTo>
                  <a:pt x="436270" y="387286"/>
                </a:lnTo>
                <a:lnTo>
                  <a:pt x="458266" y="345097"/>
                </a:lnTo>
                <a:lnTo>
                  <a:pt x="472160" y="298475"/>
                </a:lnTo>
                <a:lnTo>
                  <a:pt x="477012" y="248412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4268" y="4206366"/>
            <a:ext cx="2895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96240" algn="l"/>
              </a:tabLst>
            </a:pPr>
            <a:r>
              <a:rPr sz="2700" b="1" spc="-7" baseline="1543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請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假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日期與時間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8892" y="4776215"/>
            <a:ext cx="477520" cy="1045844"/>
          </a:xfrm>
          <a:custGeom>
            <a:avLst/>
            <a:gdLst/>
            <a:ahLst/>
            <a:cxnLst/>
            <a:rect l="l" t="t" r="r" b="b"/>
            <a:pathLst>
              <a:path w="477520" h="1045845">
                <a:moveTo>
                  <a:pt x="477012" y="797052"/>
                </a:moveTo>
                <a:lnTo>
                  <a:pt x="472160" y="747001"/>
                </a:lnTo>
                <a:lnTo>
                  <a:pt x="458266" y="700379"/>
                </a:lnTo>
                <a:lnTo>
                  <a:pt x="436270" y="658177"/>
                </a:lnTo>
                <a:lnTo>
                  <a:pt x="407149" y="621411"/>
                </a:lnTo>
                <a:lnTo>
                  <a:pt x="371856" y="591083"/>
                </a:lnTo>
                <a:lnTo>
                  <a:pt x="331343" y="568172"/>
                </a:lnTo>
                <a:lnTo>
                  <a:pt x="286562" y="553694"/>
                </a:lnTo>
                <a:lnTo>
                  <a:pt x="238506" y="548640"/>
                </a:lnTo>
                <a:lnTo>
                  <a:pt x="190436" y="553694"/>
                </a:lnTo>
                <a:lnTo>
                  <a:pt x="145656" y="568172"/>
                </a:lnTo>
                <a:lnTo>
                  <a:pt x="105143" y="591083"/>
                </a:lnTo>
                <a:lnTo>
                  <a:pt x="69850" y="621411"/>
                </a:lnTo>
                <a:lnTo>
                  <a:pt x="40728" y="658177"/>
                </a:lnTo>
                <a:lnTo>
                  <a:pt x="18732" y="700379"/>
                </a:lnTo>
                <a:lnTo>
                  <a:pt x="4838" y="747001"/>
                </a:lnTo>
                <a:lnTo>
                  <a:pt x="0" y="797052"/>
                </a:lnTo>
                <a:lnTo>
                  <a:pt x="4838" y="847128"/>
                </a:lnTo>
                <a:lnTo>
                  <a:pt x="18732" y="893749"/>
                </a:lnTo>
                <a:lnTo>
                  <a:pt x="40728" y="935951"/>
                </a:lnTo>
                <a:lnTo>
                  <a:pt x="69850" y="972718"/>
                </a:lnTo>
                <a:lnTo>
                  <a:pt x="105143" y="1003046"/>
                </a:lnTo>
                <a:lnTo>
                  <a:pt x="145656" y="1025944"/>
                </a:lnTo>
                <a:lnTo>
                  <a:pt x="190436" y="1040422"/>
                </a:lnTo>
                <a:lnTo>
                  <a:pt x="238506" y="1045464"/>
                </a:lnTo>
                <a:lnTo>
                  <a:pt x="286562" y="1040422"/>
                </a:lnTo>
                <a:lnTo>
                  <a:pt x="331343" y="1025944"/>
                </a:lnTo>
                <a:lnTo>
                  <a:pt x="371856" y="1003046"/>
                </a:lnTo>
                <a:lnTo>
                  <a:pt x="407149" y="972718"/>
                </a:lnTo>
                <a:lnTo>
                  <a:pt x="436270" y="935951"/>
                </a:lnTo>
                <a:lnTo>
                  <a:pt x="458266" y="893749"/>
                </a:lnTo>
                <a:lnTo>
                  <a:pt x="472160" y="847128"/>
                </a:lnTo>
                <a:lnTo>
                  <a:pt x="477012" y="797052"/>
                </a:lnTo>
                <a:close/>
              </a:path>
              <a:path w="477520" h="1045845">
                <a:moveTo>
                  <a:pt x="477012" y="249174"/>
                </a:moveTo>
                <a:lnTo>
                  <a:pt x="472160" y="198945"/>
                </a:lnTo>
                <a:lnTo>
                  <a:pt x="458266" y="152171"/>
                </a:lnTo>
                <a:lnTo>
                  <a:pt x="436270" y="109842"/>
                </a:lnTo>
                <a:lnTo>
                  <a:pt x="407149" y="72961"/>
                </a:lnTo>
                <a:lnTo>
                  <a:pt x="371856" y="42545"/>
                </a:lnTo>
                <a:lnTo>
                  <a:pt x="331343" y="19583"/>
                </a:lnTo>
                <a:lnTo>
                  <a:pt x="286562" y="5067"/>
                </a:lnTo>
                <a:lnTo>
                  <a:pt x="238506" y="0"/>
                </a:lnTo>
                <a:lnTo>
                  <a:pt x="190436" y="5067"/>
                </a:lnTo>
                <a:lnTo>
                  <a:pt x="145656" y="19583"/>
                </a:lnTo>
                <a:lnTo>
                  <a:pt x="105143" y="42545"/>
                </a:lnTo>
                <a:lnTo>
                  <a:pt x="69850" y="72974"/>
                </a:lnTo>
                <a:lnTo>
                  <a:pt x="40728" y="109842"/>
                </a:lnTo>
                <a:lnTo>
                  <a:pt x="18732" y="152171"/>
                </a:lnTo>
                <a:lnTo>
                  <a:pt x="4838" y="198945"/>
                </a:lnTo>
                <a:lnTo>
                  <a:pt x="0" y="249174"/>
                </a:lnTo>
                <a:lnTo>
                  <a:pt x="4838" y="299415"/>
                </a:lnTo>
                <a:lnTo>
                  <a:pt x="18732" y="346189"/>
                </a:lnTo>
                <a:lnTo>
                  <a:pt x="40728" y="388518"/>
                </a:lnTo>
                <a:lnTo>
                  <a:pt x="69850" y="425386"/>
                </a:lnTo>
                <a:lnTo>
                  <a:pt x="105143" y="455815"/>
                </a:lnTo>
                <a:lnTo>
                  <a:pt x="145656" y="478777"/>
                </a:lnTo>
                <a:lnTo>
                  <a:pt x="190436" y="493293"/>
                </a:lnTo>
                <a:lnTo>
                  <a:pt x="238506" y="498348"/>
                </a:lnTo>
                <a:lnTo>
                  <a:pt x="286562" y="493293"/>
                </a:lnTo>
                <a:lnTo>
                  <a:pt x="331343" y="478777"/>
                </a:lnTo>
                <a:lnTo>
                  <a:pt x="371856" y="455815"/>
                </a:lnTo>
                <a:lnTo>
                  <a:pt x="407149" y="425386"/>
                </a:lnTo>
                <a:lnTo>
                  <a:pt x="436270" y="388518"/>
                </a:lnTo>
                <a:lnTo>
                  <a:pt x="458266" y="346189"/>
                </a:lnTo>
                <a:lnTo>
                  <a:pt x="472160" y="299415"/>
                </a:lnTo>
                <a:lnTo>
                  <a:pt x="477012" y="249174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5124" y="4868671"/>
            <a:ext cx="140335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476743" y="1246632"/>
            <a:ext cx="2966085" cy="3382010"/>
            <a:chOff x="7476743" y="1246632"/>
            <a:chExt cx="2966085" cy="3382010"/>
          </a:xfrm>
        </p:grpSpPr>
        <p:sp>
          <p:nvSpPr>
            <p:cNvPr id="27" name="object 27"/>
            <p:cNvSpPr/>
            <p:nvPr/>
          </p:nvSpPr>
          <p:spPr>
            <a:xfrm>
              <a:off x="7495793" y="1828038"/>
              <a:ext cx="2927985" cy="2781300"/>
            </a:xfrm>
            <a:custGeom>
              <a:avLst/>
              <a:gdLst/>
              <a:ahLst/>
              <a:cxnLst/>
              <a:rect l="l" t="t" r="r" b="b"/>
              <a:pathLst>
                <a:path w="2927984" h="2781300">
                  <a:moveTo>
                    <a:pt x="265175" y="289560"/>
                  </a:moveTo>
                  <a:lnTo>
                    <a:pt x="1354835" y="289560"/>
                  </a:lnTo>
                  <a:lnTo>
                    <a:pt x="1354835" y="0"/>
                  </a:lnTo>
                  <a:lnTo>
                    <a:pt x="265175" y="0"/>
                  </a:lnTo>
                  <a:lnTo>
                    <a:pt x="265175" y="289560"/>
                  </a:lnTo>
                  <a:close/>
                </a:path>
                <a:path w="2927984" h="2781300">
                  <a:moveTo>
                    <a:pt x="0" y="2781300"/>
                  </a:moveTo>
                  <a:lnTo>
                    <a:pt x="2927604" y="2781300"/>
                  </a:lnTo>
                  <a:lnTo>
                    <a:pt x="2927604" y="348995"/>
                  </a:lnTo>
                  <a:lnTo>
                    <a:pt x="0" y="348995"/>
                  </a:lnTo>
                  <a:lnTo>
                    <a:pt x="0" y="27813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55991" y="1246632"/>
              <a:ext cx="1601724" cy="560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90303" y="2176272"/>
              <a:ext cx="399288" cy="242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90303" y="2667000"/>
              <a:ext cx="399288" cy="242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90303" y="3212592"/>
              <a:ext cx="399288" cy="242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290303" y="3668267"/>
              <a:ext cx="399288" cy="242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290303" y="4151376"/>
              <a:ext cx="399288" cy="2407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49668" y="196595"/>
            <a:ext cx="3525520" cy="6343015"/>
            <a:chOff x="7249668" y="196595"/>
            <a:chExt cx="3525520" cy="6343015"/>
          </a:xfrm>
        </p:grpSpPr>
        <p:sp>
          <p:nvSpPr>
            <p:cNvPr id="3" name="object 3"/>
            <p:cNvSpPr/>
            <p:nvPr/>
          </p:nvSpPr>
          <p:spPr>
            <a:xfrm>
              <a:off x="7473696" y="722376"/>
              <a:ext cx="3157727" cy="54196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49668" y="196595"/>
              <a:ext cx="3525012" cy="6342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7867" y="354329"/>
            <a:ext cx="3074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學生出缺席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8898" y="2452243"/>
            <a:ext cx="50622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出缺席統計即時瀏覽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54819" y="468498"/>
            <a:ext cx="743432" cy="689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0016" y="3621023"/>
            <a:ext cx="5707380" cy="1144905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19050" rIns="0" bIns="0" rtlCol="0">
            <a:spAutoFit/>
          </a:bodyPr>
          <a:lstStyle/>
          <a:p>
            <a:pPr marL="90805" marR="281305">
              <a:lnSpc>
                <a:spcPts val="4110"/>
              </a:lnSpc>
              <a:spcBef>
                <a:spcPts val="15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假單送出後寫入學生出缺席資料， 提供導師查詢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學生當日出缺席紀錄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32547" y="1397508"/>
            <a:ext cx="3218815" cy="878205"/>
            <a:chOff x="7432547" y="1397508"/>
            <a:chExt cx="3218815" cy="878205"/>
          </a:xfrm>
        </p:grpSpPr>
        <p:sp>
          <p:nvSpPr>
            <p:cNvPr id="14" name="object 14"/>
            <p:cNvSpPr/>
            <p:nvPr/>
          </p:nvSpPr>
          <p:spPr>
            <a:xfrm>
              <a:off x="7451597" y="1416558"/>
              <a:ext cx="3180715" cy="668020"/>
            </a:xfrm>
            <a:custGeom>
              <a:avLst/>
              <a:gdLst/>
              <a:ahLst/>
              <a:cxnLst/>
              <a:rect l="l" t="t" r="r" b="b"/>
              <a:pathLst>
                <a:path w="3180715" h="668019">
                  <a:moveTo>
                    <a:pt x="0" y="667512"/>
                  </a:moveTo>
                  <a:lnTo>
                    <a:pt x="3180588" y="667512"/>
                  </a:lnTo>
                  <a:lnTo>
                    <a:pt x="3180588" y="0"/>
                  </a:lnTo>
                  <a:lnTo>
                    <a:pt x="0" y="0"/>
                  </a:lnTo>
                  <a:lnTo>
                    <a:pt x="0" y="66751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29599" y="2135136"/>
              <a:ext cx="342900" cy="1401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11311" y="1476768"/>
              <a:ext cx="170688" cy="1401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58883" y="1688604"/>
              <a:ext cx="228600" cy="1401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9393935" y="2365260"/>
            <a:ext cx="144779" cy="140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57588" y="3028200"/>
            <a:ext cx="144779" cy="140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29600" y="2830080"/>
            <a:ext cx="342900" cy="140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29600" y="3521976"/>
            <a:ext cx="342900" cy="140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57588" y="3698773"/>
            <a:ext cx="213359" cy="1655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29600" y="4169613"/>
            <a:ext cx="342900" cy="138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95459" y="4401324"/>
            <a:ext cx="192024" cy="140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32647" y="4870716"/>
            <a:ext cx="342900" cy="140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80219" y="5071884"/>
            <a:ext cx="193548" cy="140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32647" y="5524512"/>
            <a:ext cx="342900" cy="140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95459" y="5739396"/>
            <a:ext cx="178307" cy="140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354329"/>
            <a:ext cx="3073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學生出缺席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32451" y="1993372"/>
            <a:ext cx="6711950" cy="4357370"/>
            <a:chOff x="5332451" y="1993372"/>
            <a:chExt cx="6711950" cy="4357370"/>
          </a:xfrm>
        </p:grpSpPr>
        <p:sp>
          <p:nvSpPr>
            <p:cNvPr id="4" name="object 4"/>
            <p:cNvSpPr/>
            <p:nvPr/>
          </p:nvSpPr>
          <p:spPr>
            <a:xfrm>
              <a:off x="5332451" y="1993372"/>
              <a:ext cx="6711745" cy="43571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0096" y="2001011"/>
              <a:ext cx="6646164" cy="4291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9240" y="2001011"/>
              <a:ext cx="6637020" cy="4291965"/>
            </a:xfrm>
            <a:custGeom>
              <a:avLst/>
              <a:gdLst/>
              <a:ahLst/>
              <a:cxnLst/>
              <a:rect l="l" t="t" r="r" b="b"/>
              <a:pathLst>
                <a:path w="6637020" h="4291965">
                  <a:moveTo>
                    <a:pt x="0" y="4291584"/>
                  </a:moveTo>
                  <a:lnTo>
                    <a:pt x="6637019" y="4291584"/>
                  </a:lnTo>
                  <a:lnTo>
                    <a:pt x="6637019" y="0"/>
                  </a:lnTo>
                  <a:lnTo>
                    <a:pt x="0" y="0"/>
                  </a:lnTo>
                  <a:lnTo>
                    <a:pt x="0" y="429158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8431" y="4258055"/>
            <a:ext cx="4779645" cy="954405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805" marR="419734">
              <a:lnSpc>
                <a:spcPct val="100000"/>
              </a:lnSpc>
              <a:spcBef>
                <a:spcPts val="28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不論在何時、何地，校方都 能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即時掌握出缺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情形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562" y="3275787"/>
            <a:ext cx="47123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16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App</a:t>
            </a:r>
            <a:r>
              <a:rPr sz="4000" b="0" spc="-1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與</a:t>
            </a:r>
            <a:r>
              <a:rPr sz="4000" b="0" spc="175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Web</a:t>
            </a:r>
            <a:r>
              <a:rPr sz="4000" b="0" spc="-1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資料同步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54819" y="468498"/>
            <a:ext cx="743432" cy="689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79564" y="577595"/>
            <a:ext cx="3055620" cy="5641975"/>
            <a:chOff x="7179564" y="577595"/>
            <a:chExt cx="3055620" cy="5641975"/>
          </a:xfrm>
        </p:grpSpPr>
        <p:sp>
          <p:nvSpPr>
            <p:cNvPr id="3" name="object 3"/>
            <p:cNvSpPr/>
            <p:nvPr/>
          </p:nvSpPr>
          <p:spPr>
            <a:xfrm>
              <a:off x="7376160" y="1030223"/>
              <a:ext cx="2735579" cy="47289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6160" y="2505456"/>
              <a:ext cx="2735579" cy="441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76160" y="1975104"/>
              <a:ext cx="2735579" cy="6446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79564" y="577595"/>
              <a:ext cx="3055620" cy="56418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67867" y="392429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3A3838"/>
                </a:solidFill>
                <a:latin typeface="IPAexGothic"/>
                <a:cs typeface="IPAexGothic"/>
              </a:rPr>
              <a:t>到校管理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7867" y="2358389"/>
            <a:ext cx="33832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學生到校刷卡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60157" y="1328166"/>
            <a:ext cx="2752725" cy="1292860"/>
          </a:xfrm>
          <a:custGeom>
            <a:avLst/>
            <a:gdLst/>
            <a:ahLst/>
            <a:cxnLst/>
            <a:rect l="l" t="t" r="r" b="b"/>
            <a:pathLst>
              <a:path w="2752725" h="1292860">
                <a:moveTo>
                  <a:pt x="0" y="1292352"/>
                </a:moveTo>
                <a:lnTo>
                  <a:pt x="2752344" y="1292352"/>
                </a:lnTo>
                <a:lnTo>
                  <a:pt x="2752344" y="0"/>
                </a:lnTo>
                <a:lnTo>
                  <a:pt x="0" y="0"/>
                </a:lnTo>
                <a:lnTo>
                  <a:pt x="0" y="129235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2148" y="3110483"/>
            <a:ext cx="6634480" cy="3248025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20320" rIns="0" bIns="0" rtlCol="0">
            <a:spAutoFit/>
          </a:bodyPr>
          <a:lstStyle/>
          <a:p>
            <a:pPr marL="91440" marR="140970">
              <a:lnSpc>
                <a:spcPts val="4100"/>
              </a:lnSpc>
              <a:spcBef>
                <a:spcPts val="16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學生持嘉</a:t>
            </a:r>
            <a:r>
              <a:rPr sz="2800" b="0" spc="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e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卡感應卡機，系統會自</a:t>
            </a:r>
            <a:r>
              <a:rPr sz="28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動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彙整 學生讀卡紀錄，學校可即時查閱學</a:t>
            </a:r>
            <a:r>
              <a:rPr sz="28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生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到校 情形</a:t>
            </a:r>
            <a:endParaRPr sz="28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Noto Sans CJK JP Medium"/>
              <a:cs typeface="Noto Sans CJK JP Medium"/>
            </a:endParaRPr>
          </a:p>
          <a:p>
            <a:pPr marL="91440">
              <a:lnSpc>
                <a:spcPct val="100000"/>
              </a:lnSpc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系統將自動統計今日缺席學生</a:t>
            </a:r>
            <a:endParaRPr sz="2800">
              <a:latin typeface="Noto Sans CJK JP Medium"/>
              <a:cs typeface="Noto Sans CJK JP Medium"/>
            </a:endParaRPr>
          </a:p>
          <a:p>
            <a:pPr marL="91440">
              <a:lnSpc>
                <a:spcPct val="100000"/>
              </a:lnSpc>
              <a:spcBef>
                <a:spcPts val="740"/>
              </a:spcBef>
            </a:pPr>
            <a:r>
              <a:rPr sz="28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已出席，只是因故無刷</a:t>
            </a:r>
            <a:r>
              <a:rPr sz="2800" b="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卡</a:t>
            </a:r>
            <a:r>
              <a:rPr sz="2800" b="0" spc="-13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:</a:t>
            </a:r>
            <a:r>
              <a:rPr sz="2800" b="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由導師</a:t>
            </a:r>
            <a:r>
              <a:rPr sz="2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補登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84512" y="469530"/>
            <a:ext cx="700618" cy="653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354329"/>
            <a:ext cx="30740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下載與安裝</a:t>
            </a:r>
          </a:p>
        </p:txBody>
      </p:sp>
      <p:sp>
        <p:nvSpPr>
          <p:cNvPr id="5" name="object 5"/>
          <p:cNvSpPr/>
          <p:nvPr/>
        </p:nvSpPr>
        <p:spPr>
          <a:xfrm>
            <a:off x="9451347" y="312738"/>
            <a:ext cx="2261616" cy="2302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35868" y="2664384"/>
            <a:ext cx="4577095" cy="1363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0634" y="4416552"/>
            <a:ext cx="4527776" cy="1594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431" y="4308347"/>
            <a:ext cx="5941060" cy="1816735"/>
          </a:xfrm>
          <a:custGeom>
            <a:avLst/>
            <a:gdLst/>
            <a:ahLst/>
            <a:cxnLst/>
            <a:rect l="l" t="t" r="r" b="b"/>
            <a:pathLst>
              <a:path w="5941059" h="1816735">
                <a:moveTo>
                  <a:pt x="5940552" y="0"/>
                </a:moveTo>
                <a:lnTo>
                  <a:pt x="0" y="0"/>
                </a:lnTo>
                <a:lnTo>
                  <a:pt x="0" y="1816608"/>
                </a:lnTo>
                <a:lnTo>
                  <a:pt x="5940552" y="1816608"/>
                </a:lnTo>
                <a:lnTo>
                  <a:pt x="5940552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80567" y="4317795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1.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0567" y="5171235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2.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1792" y="4300727"/>
            <a:ext cx="619125" cy="620395"/>
          </a:xfrm>
          <a:custGeom>
            <a:avLst/>
            <a:gdLst/>
            <a:ahLst/>
            <a:cxnLst/>
            <a:rect l="l" t="t" r="r" b="b"/>
            <a:pathLst>
              <a:path w="619125" h="620395">
                <a:moveTo>
                  <a:pt x="618744" y="310134"/>
                </a:moveTo>
                <a:lnTo>
                  <a:pt x="615378" y="264299"/>
                </a:lnTo>
                <a:lnTo>
                  <a:pt x="605637" y="220560"/>
                </a:lnTo>
                <a:lnTo>
                  <a:pt x="589978" y="179374"/>
                </a:lnTo>
                <a:lnTo>
                  <a:pt x="568896" y="141249"/>
                </a:lnTo>
                <a:lnTo>
                  <a:pt x="542861" y="106654"/>
                </a:lnTo>
                <a:lnTo>
                  <a:pt x="512343" y="76060"/>
                </a:lnTo>
                <a:lnTo>
                  <a:pt x="477824" y="49961"/>
                </a:lnTo>
                <a:lnTo>
                  <a:pt x="439788" y="28829"/>
                </a:lnTo>
                <a:lnTo>
                  <a:pt x="398716" y="13131"/>
                </a:lnTo>
                <a:lnTo>
                  <a:pt x="355079" y="3365"/>
                </a:lnTo>
                <a:lnTo>
                  <a:pt x="309372" y="0"/>
                </a:lnTo>
                <a:lnTo>
                  <a:pt x="263652" y="3365"/>
                </a:lnTo>
                <a:lnTo>
                  <a:pt x="220014" y="13131"/>
                </a:lnTo>
                <a:lnTo>
                  <a:pt x="178943" y="28829"/>
                </a:lnTo>
                <a:lnTo>
                  <a:pt x="140906" y="49961"/>
                </a:lnTo>
                <a:lnTo>
                  <a:pt x="106387" y="76060"/>
                </a:lnTo>
                <a:lnTo>
                  <a:pt x="75869" y="106654"/>
                </a:lnTo>
                <a:lnTo>
                  <a:pt x="49834" y="141249"/>
                </a:lnTo>
                <a:lnTo>
                  <a:pt x="28752" y="179374"/>
                </a:lnTo>
                <a:lnTo>
                  <a:pt x="13093" y="220560"/>
                </a:lnTo>
                <a:lnTo>
                  <a:pt x="3352" y="264299"/>
                </a:lnTo>
                <a:lnTo>
                  <a:pt x="0" y="310134"/>
                </a:lnTo>
                <a:lnTo>
                  <a:pt x="3352" y="355981"/>
                </a:lnTo>
                <a:lnTo>
                  <a:pt x="13093" y="399719"/>
                </a:lnTo>
                <a:lnTo>
                  <a:pt x="28752" y="440905"/>
                </a:lnTo>
                <a:lnTo>
                  <a:pt x="49834" y="479031"/>
                </a:lnTo>
                <a:lnTo>
                  <a:pt x="75869" y="513626"/>
                </a:lnTo>
                <a:lnTo>
                  <a:pt x="106387" y="544220"/>
                </a:lnTo>
                <a:lnTo>
                  <a:pt x="140906" y="570318"/>
                </a:lnTo>
                <a:lnTo>
                  <a:pt x="178943" y="591451"/>
                </a:lnTo>
                <a:lnTo>
                  <a:pt x="220014" y="607148"/>
                </a:lnTo>
                <a:lnTo>
                  <a:pt x="263652" y="616915"/>
                </a:lnTo>
                <a:lnTo>
                  <a:pt x="309372" y="620268"/>
                </a:lnTo>
                <a:lnTo>
                  <a:pt x="355079" y="616915"/>
                </a:lnTo>
                <a:lnTo>
                  <a:pt x="398716" y="607148"/>
                </a:lnTo>
                <a:lnTo>
                  <a:pt x="439788" y="591451"/>
                </a:lnTo>
                <a:lnTo>
                  <a:pt x="477824" y="570318"/>
                </a:lnTo>
                <a:lnTo>
                  <a:pt x="512343" y="544220"/>
                </a:lnTo>
                <a:lnTo>
                  <a:pt x="542861" y="513626"/>
                </a:lnTo>
                <a:lnTo>
                  <a:pt x="568896" y="479031"/>
                </a:lnTo>
                <a:lnTo>
                  <a:pt x="589978" y="440905"/>
                </a:lnTo>
                <a:lnTo>
                  <a:pt x="605637" y="399719"/>
                </a:lnTo>
                <a:lnTo>
                  <a:pt x="615378" y="355981"/>
                </a:lnTo>
                <a:lnTo>
                  <a:pt x="618744" y="310134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3600" y="4337050"/>
            <a:ext cx="5723890" cy="172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149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請掃描上方</a:t>
            </a:r>
            <a:r>
              <a:rPr sz="2800" b="0" spc="7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QRCODE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安裝</a:t>
            </a:r>
            <a:endParaRPr sz="2800" dirty="0">
              <a:latin typeface="Noto Sans CJK JP Medium"/>
              <a:cs typeface="Noto Sans CJK JP Medium"/>
            </a:endParaRPr>
          </a:p>
          <a:p>
            <a:pPr marL="532130" marR="5080">
              <a:lnSpc>
                <a:spcPct val="100000"/>
              </a:lnSpc>
              <a:spcBef>
                <a:spcPts val="332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教師可由</a:t>
            </a:r>
            <a:r>
              <a:rPr sz="2800" b="0" spc="1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iOS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、</a:t>
            </a:r>
            <a:r>
              <a:rPr sz="2800" b="0" spc="7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And</a:t>
            </a:r>
            <a:r>
              <a:rPr sz="2800" b="0" spc="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r</a:t>
            </a:r>
            <a:r>
              <a:rPr sz="2800" b="0" spc="2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oid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等</a:t>
            </a:r>
            <a:r>
              <a:rPr sz="2800" b="0" spc="4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AP</a:t>
            </a:r>
            <a:r>
              <a:rPr sz="2800" b="0" spc="4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P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商 店搜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尋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「校務系統」下載</a:t>
            </a:r>
            <a:endParaRPr sz="2800" dirty="0">
              <a:latin typeface="Noto Sans CJK JP Medium"/>
              <a:cs typeface="Noto Sans CJK JP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1792" y="5084064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618744" y="309372"/>
                </a:moveTo>
                <a:lnTo>
                  <a:pt x="615378" y="263677"/>
                </a:lnTo>
                <a:lnTo>
                  <a:pt x="605637" y="220040"/>
                </a:lnTo>
                <a:lnTo>
                  <a:pt x="589978" y="178981"/>
                </a:lnTo>
                <a:lnTo>
                  <a:pt x="568896" y="140944"/>
                </a:lnTo>
                <a:lnTo>
                  <a:pt x="542861" y="106426"/>
                </a:lnTo>
                <a:lnTo>
                  <a:pt x="512343" y="75907"/>
                </a:lnTo>
                <a:lnTo>
                  <a:pt x="477824" y="49860"/>
                </a:lnTo>
                <a:lnTo>
                  <a:pt x="439788" y="28765"/>
                </a:lnTo>
                <a:lnTo>
                  <a:pt x="398716" y="13106"/>
                </a:lnTo>
                <a:lnTo>
                  <a:pt x="355079" y="3365"/>
                </a:lnTo>
                <a:lnTo>
                  <a:pt x="309372" y="0"/>
                </a:lnTo>
                <a:lnTo>
                  <a:pt x="263652" y="3365"/>
                </a:lnTo>
                <a:lnTo>
                  <a:pt x="220014" y="13106"/>
                </a:lnTo>
                <a:lnTo>
                  <a:pt x="178943" y="28765"/>
                </a:lnTo>
                <a:lnTo>
                  <a:pt x="140906" y="49860"/>
                </a:lnTo>
                <a:lnTo>
                  <a:pt x="106387" y="75907"/>
                </a:lnTo>
                <a:lnTo>
                  <a:pt x="75869" y="106426"/>
                </a:lnTo>
                <a:lnTo>
                  <a:pt x="49834" y="140944"/>
                </a:lnTo>
                <a:lnTo>
                  <a:pt x="28752" y="178981"/>
                </a:lnTo>
                <a:lnTo>
                  <a:pt x="13093" y="220040"/>
                </a:lnTo>
                <a:lnTo>
                  <a:pt x="3352" y="263677"/>
                </a:lnTo>
                <a:lnTo>
                  <a:pt x="0" y="309372"/>
                </a:lnTo>
                <a:lnTo>
                  <a:pt x="3352" y="355079"/>
                </a:lnTo>
                <a:lnTo>
                  <a:pt x="13093" y="398716"/>
                </a:lnTo>
                <a:lnTo>
                  <a:pt x="28752" y="439775"/>
                </a:lnTo>
                <a:lnTo>
                  <a:pt x="49834" y="477812"/>
                </a:lnTo>
                <a:lnTo>
                  <a:pt x="75869" y="512330"/>
                </a:lnTo>
                <a:lnTo>
                  <a:pt x="106387" y="542848"/>
                </a:lnTo>
                <a:lnTo>
                  <a:pt x="140906" y="568896"/>
                </a:lnTo>
                <a:lnTo>
                  <a:pt x="178943" y="589991"/>
                </a:lnTo>
                <a:lnTo>
                  <a:pt x="220014" y="605650"/>
                </a:lnTo>
                <a:lnTo>
                  <a:pt x="263652" y="615391"/>
                </a:lnTo>
                <a:lnTo>
                  <a:pt x="309372" y="618744"/>
                </a:lnTo>
                <a:lnTo>
                  <a:pt x="355079" y="615391"/>
                </a:lnTo>
                <a:lnTo>
                  <a:pt x="398716" y="605650"/>
                </a:lnTo>
                <a:lnTo>
                  <a:pt x="439788" y="589991"/>
                </a:lnTo>
                <a:lnTo>
                  <a:pt x="477824" y="568896"/>
                </a:lnTo>
                <a:lnTo>
                  <a:pt x="512343" y="542848"/>
                </a:lnTo>
                <a:lnTo>
                  <a:pt x="542861" y="512330"/>
                </a:lnTo>
                <a:lnTo>
                  <a:pt x="568896" y="477812"/>
                </a:lnTo>
                <a:lnTo>
                  <a:pt x="589978" y="439775"/>
                </a:lnTo>
                <a:lnTo>
                  <a:pt x="605637" y="398716"/>
                </a:lnTo>
                <a:lnTo>
                  <a:pt x="615378" y="355079"/>
                </a:lnTo>
                <a:lnTo>
                  <a:pt x="618744" y="309372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63600" y="524382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88218" y="1250525"/>
            <a:ext cx="2276691" cy="2276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47306" y="1521713"/>
            <a:ext cx="2263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Noto Sans CJK JP Medium"/>
                <a:cs typeface="Noto Sans CJK JP Medium"/>
              </a:rPr>
              <a:t>●教師版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25" name="AutoShape 2" descr="data:image/png;base64,iVBORw0KGgoAAAANSUhEUgAAALgAAAC4CAYAAABQMybHAAAQAUlEQVR4Xu3d7VojORKE0e37v+hdngU8Yw/2UVSqMHii/6aUH5GvslSGNn/++/bvP/1XBV5UgT8F/EU727L+r0ABLwgvrUABf+n2trgCXgZeWoEC/tLtbXEFvAy8tAIF/KXb2+IKeBl4aQUK+Eu3t8UtA/7nz59vVUs/YE3zmfq73Z/GP1s81ZfGV33P1mO13gL+0fmf3lAButpw+fm0/3Q9Vust4AX8S+YL+OooOLhOJ1QNuA079ffsR7JkVH3af2uXvs/WY7XewxN8NcCqsLeCTv2nDUobfPYBkm6qL81P8WTf3T/1Y5WPAn6nc7sBkr/Vhq3ekQv4uwIFvIBrOC/ZO8Eh026BphNT+9MJKX+d4I8BOcrHtgmuBgoIFZD6Xxo7Dxbtfona7W+qp/SR3qpHdsXX/tWBUMDvKC2B1aAUwNRf6n8ViNU7vvSRXfVq/2o9BbyAf6lAJ/jN/1WWINOJk/rXhJBdE0T703pTf6n/1YnXCf6hwBQA7Zd9NxC3/nSgUmDkf7e/sw9AWo/0PCvff+0VRUCpIdqvA6iXau0XYGcBcy8v1SM9z8q3gN/pmBpSwK+FK+A3IOkKIns64TQhphMxzUdATP2p3rPjT/un/asD5tdO8F0CrL5UpcCdvX61wffqk37KX/tl3+3/7tXpLZGlr27TidcjfTpR0viLZV3SSvNXg862T+v7bgBTfZXfav2d4B8kpg04G2D5X21wJ/iiUukETRuU+t91wntFeVcgPeCp/mf7P/2KIqBlnwK++yXxu/NJr3DSU/YpoOl+5SO7+lHAbxTQg0uCyp4euAL+GPFU78uTeddLpk6g7CpA9hSoAn792YL0ndrVf9kVvxO8E/xKgfSKIcBkF8CyH/V/+FMUJTS1f3cDJGDt19+Lo/5M+6/9egKPryhKYGqXgLV/7xUjPeDT/mt/Acev8/aAnHtABOjUXsAL+BVD6QSeDoApwNq/HXAFPNuuHxSsFnw0TwGiT3EEjD4mVN5TfbR/mp/yP8u+/JJ5VgKrftWAAv74y1Glj/Qt4KukHlynBqiBB8NetnWCXyt4tt7TfsWfouwKeNRPAX+s3FQf7X/5Ca4Jlgok0KcTIs1Xd+TUrvpSe6qv9Ev1EeBpfqpf+Wt/PMGngqwm9LluWmCabwqw/Kf1an0KkPRT/oonvVSP7Mpf+wv4zV+sUMNS+2oDVtcJOE3YW3sBv1FkKshqIzvBv1aqgKcEva8//DGhBJ8+YqYHajpx0/jTeNMJK73Teo7htL5LesmT6o2vKGpA+ohUAdOGSEAJlMafxpO+U/9pPerP1K565F/9K+D4v9YpEGrYakMujRm+I0wPjACb2qWX/K/q2SvKHSULuBCb2X884CpPgKQTRvFkVz6yT/PVO4uueMpP/lcn3j0dFX+qj/p31H54givgTxNE+cg+baAALOAi6pi9gH/oVsAfA3S2Psfw9a4CXsBNyduKAn4j0/SRrCvBUlf+tmh6B03jTfPfna8ATfuV6qGXyt31fub3bRNcgqjAaQPkX/lN7Wn+u/Mt4NMOdoI/VLCAZ/8HdBeOneC7lISfAv7LAdcjcHonFYfpHU/5ToHUfuWremXXFSetX/7U32m9afztd3AJJgHUMNkl4NQ+jX+7X/konuwCQv2SXfG1XwNAeil+AQ9/10OCpsCm6xU/BSIFUAdGA2xabxq/gBfwKyYFYApYeoB0gNP4MeC7HylTAY4WfCn8BnBNwLPrV3xNyCkgaX2KJ7v6p3y0v4AX8CsGBZSATe0CVPlofwEv4AX87wroRE0fsboDpv41UVRPmk+aXxq/V5RrBbZP8FTgKSACVHbFl0B6R5Aeiq8DoQOg+mVX/apvmr/0SfO7V+/hn2SqASpADZjaFV8CFvDrDuzu97Q/q3wU8DtKFfAC/vAQ6YSunsCj6xS/E3zpD1xf5H/5Ca6JlgogcBVPd8QUYOWT3jl3x5e/NP9UP/UjtUvPNL/xHfzsAqYFKT/5TwHZ/YRQ/AL++I9gFfAbBfTESYE7+4AV8AJ+xaSAKOCPXyLTJ5QOuPRO+6X1n9Ud/hRFE05XAgko/9qf2pVvmo/Wyz4FRv5Te6qn8k/1XgX6H37fNmav06kyH+tVsE64XkpS/yp7ms9BmS7b0nqm8bS/gEOh3Q17tuA6cAJG9t16KZ7sz9ZbA2n8kikBZN/dsGcLXsCzP+0tQPXE1P4x4EogbXgKvApUful+rU8PtPQ5O3/5Vz3T/LVf8cVLAR9+XbIaMH1pEoA6cAJA/tP69ASVP9UjPVf3L3+KkgqkBNKGpP7SiaF81DA1RPlI37T+KYCqd+pf9UjP1f0F/EPJAi6kr+0vB7hOlCaU5BNgsqf+tT6tR/lN7Wm+u+PtfsKontUJLT/LE7yAP/5xwRQo7Vcj1R9NXAFVwG8UlmBnN0T+U2BUjwCd2tN8d8cr4AX8SoF0YgrIAp4q8L5++YqiBkztafqKJ3/aL/vUf7pf7wTfPWGVT/oEnT4h7+lZwD+USSduCqgaOAWigH/dkQJewN8f5fieGB1oHWD5T/dr/We+BbyAF3Cd3q/susPqRKcxV0/03bta+E1XulIoH9U/vTJJf+k73S//qX5H81me4GcnnPpPX3LkPwUubZDWq560wel65acDK31lV76yj18ylWAqkIBK400boHzkP21AGm/qX/mn/Uv7o/WqT/YCDoVT4KZApPHSBqfrp/UIYNmVr+xjwBUgteuRLEFkVz7aP7WnAKeApf6n6/UEkN6yq/6jvCzfwZVgaj+a8Cp4ymfVz9F1KVBqsF46pWeaT6qf1suu+lVfJ/j3/N/qi84pUGpwAb9WSE+Uz9Wd4EdH9JPv9OkBmq4XUJrQsuuAnz7BpxxI4Kl/TTjZp/GPNuAyafBHsVIAVI+AVTzpKftUL9UXT/BVh3fvQsMfBSu+BJVd/lP7boAE3LPz04TWgEv1Wq13+Yqy6rCAvyuQNkyAFPBjBBbwY7pxVwF//Lfpf/wVZfrI0cSSPZ1oAm5aT5pP2mDpMc0/3a98Uj3UH06UOwsOT/BUEBWsO7IE2J1PCqDqU4PS+qRXmn+qXwEfftHOdwuYNljAyt8UwAKuDrzbO8E/dBKQmrCd4Nm3DqQHfA3nf65aBlwTVXYlKMAkiOLLrvwEsCaqDkhaf5rvNL80ntar3l35FnB14t7LC34wkx4oNfxgmpdtu4CZ5vG5X/XuyreAH+yYAJZdT4SDad3dtguYXXkVcCiZNiwFTo2UP9kL+PX3i0+voPf69bQJPgVAd1oBpP2aMGlDdGDSAyt/qV317tZrqp/yuVyF3hYu/Y0eASn7buAW076EneYnYATodH9ar+KpHwIw3a98Uv1W9egEX3yJ3N0gAZQeSOUneyf4yZ8a6EROG57uV8NTQAWYJpj0kX/ZVa/ia7/iq37pvf0OroSVkARJBZVAsqf5Kr/pI1z+dWCn+k7zl54pP0fXH76ipAGngElw+ZddDRFQ0kPAKf60/tS/4qneabzUfyf4zbu0gNOB0ISdAiL/OnBpfQJK/rRf9Wj/UXsn+B3lCvi1MP86wNMTqYmTnlAJrvy0X/ns9j89UKpH+e5+4qjfskv/VfvhCT4VLN2fNkD+BYQE3O2/gC/9OEZt+Ye9gMeSvW8o4NfCpQe0ExzgaQLvBjD9VED5yV8KgOJJj/QJOc0/re/gHFr/Dw/ThLRfDZKgRwX43JfGT+MJMOkjAFP/0lN6KJ70Odv/pa9viS5dftIGpA1RwWqIBJU9jS9/ab6pvtP1yk96LGJzV6az/RfwG+kleAq0AEoHwO71yk96FHAApJcSATUVWMAofmpXvtOJnPov4GkHQ6DlPp0g6XrFT+0CVPmlwE0HxLPjKb4GkA50fEXZ3XD5ExBpg1cFUV737AX8qHLv+9Qf6Xu3L6svmWn6RxO6nLzwr56lByKtR+tVr/LTRNvt/9nxFL8TfPjLUwI2te8GUE8o2dP85U/2NN6PB1wTSY+cXSf06MRPGyKAd9ej/JSP+pMCpvqUrw5IyoviXbg4ekWRgGnCapgK2p2PGqr6pvWk9Qog+VM90iP1f7Y+BVwdubGnDUnXh+n842/LF/CvFVz+Zav0BE8nwnT/9BGsepVfAb9WUAdQeqYD4MdNcBWQAjO9sqT7tV71qcGqP42fApf6nw4YxZNeBTz8emc1TA0p4Eu/8nSRSXoW8PBzdF1JCvjjr1qbHuCp/vfi/5g7uATSI3q3QOkE0XrVp4mk+tP4vaKgI6mgavDULkDSA5DmI2D0BEjj7dY/zT/NV/WnB3i136dN8KkA6f7Vgi8vH5v/bmcKSJrvTzugaX8K+FCxFJhnT8A03wJ+/Q6wql8n+PBgfW7vBM+ElF6pfftLZlbOfHU6cXcJdNaV5rsf2T9NP/VHxJw+wZXAbvtPa9Du+tTw1D690kzjKb78S98Cjl+nXRWoE/xdAX3KISC1fzrAekXB95unDdL61K6Jlto1QZXfNJ7iy3+a3xjw9IQpQdk1Yaf5SGDZdYdWfZpo6X6tl31ar+qRXfkdtS9/ijIFKk2wgD9WbHc/CvjmH4wI+AJewMXIir0T/EMlPUI1MXUg0zupmqd8tF9XLPnXxE/tab6r6w8DnjZUCU0Bk/9UcDVY8b7bntan/FR/2v/Un3hQ/p/2Av6hhABZFfRZ65T/2UCq7gIe/plCCZo+ggVIGu+71yv/Ao6O7Hpk3Asj/5oAAioFYBpP+ey2p/Upvuo/+8CIB+W//YoiQXZP1LShyk/+lH/6Epk2UOvT+lYBuYCy+VM06Z0eoLuD883R0n+WmwosQFL/qUApAOn6Ap4dmbR/mfe/Vm97yRQQBfx6juhATw+M9E6BSfsr/wU8/GUpAaMGSfAUmDQfPUhTf2m+AlL6ab/yUX2p/19/B5dgqSCpwGnD0wOk+qb5pgdKeqo+xZP/o/Zfe0URAKkgU2AUTwBM9wugZ9en/FT/UXsB/1Du2QCogTogAujZ9Sk/1X/UXsAL+Jfs7L6CFfDhTzLTCaeJJns6Uc72p3wEWJpfegB2XylV78u/ZKphU/uqwBehh/+j6DZeClgBR8dSIATAdOJqIqT5pvmoPgEp4OS/gEuhd/vL3sEL+DUAOlDSSwd2Dbe/Vimf1N+99dsAnya0W2AJqAmo/bsbLv2Uj+rRE29azzS/s56gBfwOWWrYFAgB/dOB3J1fAb9RVBNLgE73F/DZFUgHJH2i94qy+YAU8BcHPH3EpuvTR9bZE1n5aCKpfuWv/VO76pva0/z0BF71d/gOvhrg6LrdgqaC6REpIKfxjup2dN9Ub+1P80r1235FSRNO10sw2XdP1O+Ol+o1Xa/6pvY0vwJ+8t+q7wR//IXzU30E/LcDroRqrwI/UYHlO/hPTL45VQEpUMClUO2/WoEC/qvb1+SlQAGXQrX/agUK+K9uX5OXAgVcCtX+qxUo4L+6fU1eChRwKVT7r1aggP/q9jV5KfA/z/8vI/qACM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AutoShape 4" descr="data:image/png;base64,iVBORw0KGgoAAAANSUhEUgAAALgAAAC4CAYAAABQMybHAAAQAUlEQVR4Xu3d7VojORKE0e37v+hdngU8Yw/2UVSqMHii/6aUH5GvslSGNn/++/bvP/1XBV5UgT8F/EU727L+r0ABLwgvrUABf+n2trgCXgZeWoEC/tLtbXEFvAy8tAIF/KXb2+IKeBl4aQUK+Eu3t8UtA/7nz59vVUs/YE3zmfq73Z/GP1s81ZfGV33P1mO13gL+0fmf3lAButpw+fm0/3Q9Vust4AX8S+YL+OooOLhOJ1QNuA079ffsR7JkVH3af2uXvs/WY7XewxN8NcCqsLeCTv2nDUobfPYBkm6qL81P8WTf3T/1Y5WPAn6nc7sBkr/Vhq3ekQv4uwIFvIBrOC/ZO8Eh026BphNT+9MJKX+d4I8BOcrHtgmuBgoIFZD6Xxo7Dxbtfona7W+qp/SR3qpHdsXX/tWBUMDvKC2B1aAUwNRf6n8ViNU7vvSRXfVq/2o9BbyAf6lAJ/jN/1WWINOJk/rXhJBdE0T703pTf6n/1YnXCf6hwBQA7Zd9NxC3/nSgUmDkf7e/sw9AWo/0PCvff+0VRUCpIdqvA6iXau0XYGcBcy8v1SM9z8q3gN/pmBpSwK+FK+A3IOkKIns64TQhphMxzUdATP2p3rPjT/un/asD5tdO8F0CrL5UpcCdvX61wffqk37KX/tl3+3/7tXpLZGlr27TidcjfTpR0viLZV3SSvNXg862T+v7bgBTfZXfav2d4B8kpg04G2D5X21wJ/iiUukETRuU+t91wntFeVcgPeCp/mf7P/2KIqBlnwK++yXxu/NJr3DSU/YpoOl+5SO7+lHAbxTQg0uCyp4euAL+GPFU78uTeddLpk6g7CpA9hSoAn792YL0ndrVf9kVvxO8E/xKgfSKIcBkF8CyH/V/+FMUJTS1f3cDJGDt19+Lo/5M+6/9egKPryhKYGqXgLV/7xUjPeDT/mt/Acev8/aAnHtABOjUXsAL+BVD6QSeDoApwNq/HXAFPNuuHxSsFnw0TwGiT3EEjD4mVN5TfbR/mp/yP8u+/JJ5VgKrftWAAv74y1Glj/Qt4KukHlynBqiBB8NetnWCXyt4tt7TfsWfouwKeNRPAX+s3FQf7X/5Ca4Jlgok0KcTIs1Xd+TUrvpSe6qv9Ev1EeBpfqpf+Wt/PMGngqwm9LluWmCabwqw/Kf1an0KkPRT/oonvVSP7Mpf+wv4zV+sUMNS+2oDVtcJOE3YW3sBv1FkKshqIzvBv1aqgKcEva8//DGhBJ8+YqYHajpx0/jTeNMJK73Teo7htL5LesmT6o2vKGpA+ohUAdOGSEAJlMafxpO+U/9pPerP1K565F/9K+D4v9YpEGrYakMujRm+I0wPjACb2qWX/K/q2SvKHSULuBCb2X884CpPgKQTRvFkVz6yT/PVO4uueMpP/lcn3j0dFX+qj/p31H54givgTxNE+cg+baAALOAi6pi9gH/oVsAfA3S2Psfw9a4CXsBNyduKAn4j0/SRrCvBUlf+tmh6B03jTfPfna8ATfuV6qGXyt31fub3bRNcgqjAaQPkX/lN7Wn+u/Mt4NMOdoI/VLCAZ/8HdBeOneC7lISfAv7LAdcjcHonFYfpHU/5ToHUfuWremXXFSetX/7U32m9afztd3AJJgHUMNkl4NQ+jX+7X/konuwCQv2SXfG1XwNAeil+AQ9/10OCpsCm6xU/BSIFUAdGA2xabxq/gBfwKyYFYApYeoB0gNP4MeC7HylTAY4WfCn8BnBNwLPrV3xNyCkgaX2KJ7v6p3y0v4AX8CsGBZSATe0CVPlofwEv4AX87wroRE0fsboDpv41UVRPmk+aXxq/V5RrBbZP8FTgKSACVHbFl0B6R5Aeiq8DoQOg+mVX/apvmr/0SfO7V+/hn2SqASpADZjaFV8CFvDrDuzu97Q/q3wU8DtKFfAC/vAQ6YSunsCj6xS/E3zpD1xf5H/5Ca6JlgogcBVPd8QUYOWT3jl3x5e/NP9UP/UjtUvPNL/xHfzsAqYFKT/5TwHZ/YRQ/AL++I9gFfAbBfTESYE7+4AV8AJ+xaSAKOCPXyLTJ5QOuPRO+6X1n9Ud/hRFE05XAgko/9qf2pVvmo/Wyz4FRv5Te6qn8k/1XgX6H37fNmav06kyH+tVsE64XkpS/yp7ms9BmS7b0nqm8bS/gEOh3Q17tuA6cAJG9t16KZ7sz9ZbA2n8kikBZN/dsGcLXsCzP+0tQPXE1P4x4EogbXgKvApUful+rU8PtPQ5O3/5Vz3T/LVf8cVLAR9+XbIaMH1pEoA6cAJA/tP69ASVP9UjPVf3L3+KkgqkBNKGpP7SiaF81DA1RPlI37T+KYCqd+pf9UjP1f0F/EPJAi6kr+0vB7hOlCaU5BNgsqf+tT6tR/lN7Wm+u+PtfsKontUJLT/LE7yAP/5xwRQo7Vcj1R9NXAFVwG8UlmBnN0T+U2BUjwCd2tN8d8cr4AX8SoF0YgrIAp4q8L5++YqiBkztafqKJ3/aL/vUf7pf7wTfPWGVT/oEnT4h7+lZwD+USSduCqgaOAWigH/dkQJewN8f5fieGB1oHWD5T/dr/We+BbyAF3Cd3q/susPqRKcxV0/03bta+E1XulIoH9U/vTJJf+k73S//qX5H81me4GcnnPpPX3LkPwUubZDWq560wel65acDK31lV76yj18ylWAqkIBK400boHzkP21AGm/qX/mn/Uv7o/WqT/YCDoVT4KZApPHSBqfrp/UIYNmVr+xjwBUgteuRLEFkVz7aP7WnAKeApf6n6/UEkN6yq/6jvCzfwZVgaj+a8Cp4ymfVz9F1KVBqsF46pWeaT6qf1suu+lVfJ/j3/N/qi84pUGpwAb9WSE+Uz9Wd4EdH9JPv9OkBmq4XUJrQsuuAnz7BpxxI4Kl/TTjZp/GPNuAyafBHsVIAVI+AVTzpKftUL9UXT/BVh3fvQsMfBSu+BJVd/lP7boAE3LPz04TWgEv1Wq13+Yqy6rCAvyuQNkyAFPBjBBbwY7pxVwF//Lfpf/wVZfrI0cSSPZ1oAm5aT5pP2mDpMc0/3a98Uj3UH06UOwsOT/BUEBWsO7IE2J1PCqDqU4PS+qRXmn+qXwEfftHOdwuYNljAyt8UwAKuDrzbO8E/dBKQmrCd4Nm3DqQHfA3nf65aBlwTVXYlKMAkiOLLrvwEsCaqDkhaf5rvNL80ntar3l35FnB14t7LC34wkx4oNfxgmpdtu4CZ5vG5X/XuyreAH+yYAJZdT4SDad3dtguYXXkVcCiZNiwFTo2UP9kL+PX3i0+voPf69bQJPgVAd1oBpP2aMGlDdGDSAyt/qV317tZrqp/yuVyF3hYu/Y0eASn7buAW076EneYnYATodH9ar+KpHwIw3a98Uv1W9egEX3yJ3N0gAZQeSOUneyf4yZ8a6EROG57uV8NTQAWYJpj0kX/ZVa/ia7/iq37pvf0OroSVkARJBZVAsqf5Kr/pI1z+dWCn+k7zl54pP0fXH76ipAGngElw+ZddDRFQ0kPAKf60/tS/4qneabzUfyf4zbu0gNOB0ISdAiL/OnBpfQJK/rRf9Wj/UXsn+B3lCvi1MP86wNMTqYmTnlAJrvy0X/ns9j89UKpH+e5+4qjfskv/VfvhCT4VLN2fNkD+BYQE3O2/gC/9OEZt+Ye9gMeSvW8o4NfCpQe0ExzgaQLvBjD9VED5yV8KgOJJj/QJOc0/re/gHFr/Dw/ThLRfDZKgRwX43JfGT+MJMOkjAFP/0lN6KJ70Odv/pa9viS5dftIGpA1RwWqIBJU9jS9/ab6pvtP1yk96LGJzV6az/RfwG+kleAq0AEoHwO71yk96FHAApJcSATUVWMAofmpXvtOJnPov4GkHQ6DlPp0g6XrFT+0CVPmlwE0HxLPjKb4GkA50fEXZ3XD5ExBpg1cFUV737AX8qHLv+9Qf6Xu3L6svmWn6RxO6nLzwr56lByKtR+tVr/LTRNvt/9nxFL8TfPjLUwI2te8GUE8o2dP85U/2NN6PB1wTSY+cXSf06MRPGyKAd9ej/JSP+pMCpvqUrw5IyoviXbg4ekWRgGnCapgK2p2PGqr6pvWk9Qog+VM90iP1f7Y+BVwdubGnDUnXh+n842/LF/CvFVz+Zav0BE8nwnT/9BGsepVfAb9WUAdQeqYD4MdNcBWQAjO9sqT7tV71qcGqP42fApf6nw4YxZNeBTz8emc1TA0p4Eu/8nSRSXoW8PBzdF1JCvjjr1qbHuCp/vfi/5g7uATSI3q3QOkE0XrVp4mk+tP4vaKgI6mgavDULkDSA5DmI2D0BEjj7dY/zT/NV/WnB3i136dN8KkA6f7Vgi8vH5v/bmcKSJrvTzugaX8K+FCxFJhnT8A03wJ+/Q6wql8n+PBgfW7vBM+ElF6pfftLZlbOfHU6cXcJdNaV5rsf2T9NP/VHxJw+wZXAbvtPa9Du+tTw1D690kzjKb78S98Cjl+nXRWoE/xdAX3KISC1fzrAekXB95unDdL61K6Jlto1QZXfNJ7iy3+a3xjw9IQpQdk1Yaf5SGDZdYdWfZpo6X6tl31ar+qRXfkdtS9/ijIFKk2wgD9WbHc/CvjmH4wI+AJewMXIir0T/EMlPUI1MXUg0zupmqd8tF9XLPnXxE/tab6r6w8DnjZUCU0Bk/9UcDVY8b7bntan/FR/2v/Un3hQ/p/2Av6hhABZFfRZ65T/2UCq7gIe/plCCZo+ggVIGu+71yv/Ao6O7Hpk3Asj/5oAAioFYBpP+ey2p/Upvuo/+8CIB+W//YoiQXZP1LShyk/+lH/6Epk2UOvT+lYBuYCy+VM06Z0eoLuD883R0n+WmwosQFL/qUApAOn6Ap4dmbR/mfe/Vm97yRQQBfx6juhATw+M9E6BSfsr/wU8/GUpAaMGSfAUmDQfPUhTf2m+AlL6ab/yUX2p/19/B5dgqSCpwGnD0wOk+qb5pgdKeqo+xZP/o/Zfe0URAKkgU2AUTwBM9wugZ9en/FT/UXsB/1Du2QCogTogAujZ9Sk/1X/UXsAL+Jfs7L6CFfDhTzLTCaeJJns6Uc72p3wEWJpfegB2XylV78u/ZKphU/uqwBehh/+j6DZeClgBR8dSIATAdOJqIqT5pvmoPgEp4OS/gEuhd/vL3sEL+DUAOlDSSwd2Dbe/Vimf1N+99dsAnya0W2AJqAmo/bsbLv2Uj+rRE29azzS/s56gBfwOWWrYFAgB/dOB3J1fAb9RVBNLgE73F/DZFUgHJH2i94qy+YAU8BcHPH3EpuvTR9bZE1n5aCKpfuWv/VO76pva0/z0BF71d/gOvhrg6LrdgqaC6REpIKfxjup2dN9Ub+1P80r1235FSRNO10sw2XdP1O+Ol+o1Xa/6pvY0vwJ+8t+q7wR//IXzU30E/LcDroRqrwI/UYHlO/hPTL45VQEpUMClUO2/WoEC/qvb1+SlQAGXQrX/agUK+K9uX5OXAgVcCtX+qxUo4L+6fU1eChRwKVT7r1aggP/q9jV5KfA/z/8vI/qACMA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t="4184" r="4482" b="5155"/>
          <a:stretch/>
        </p:blipFill>
        <p:spPr>
          <a:xfrm>
            <a:off x="3968300" y="1219200"/>
            <a:ext cx="2272676" cy="22752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755440" y="3527216"/>
            <a:ext cx="942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spc="1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iOS</a:t>
            </a:r>
            <a:endParaRPr lang="zh-TW" altLang="en-US" sz="4000" b="1" dirty="0"/>
          </a:p>
        </p:txBody>
      </p:sp>
      <p:sp>
        <p:nvSpPr>
          <p:cNvPr id="29" name="矩形 28"/>
          <p:cNvSpPr/>
          <p:nvPr/>
        </p:nvSpPr>
        <p:spPr>
          <a:xfrm>
            <a:off x="4191247" y="3527216"/>
            <a:ext cx="1826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spc="7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And</a:t>
            </a:r>
            <a:r>
              <a:rPr lang="en-US" altLang="zh-TW" sz="4000" b="1" spc="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r</a:t>
            </a:r>
            <a:r>
              <a:rPr lang="en-US" altLang="zh-TW" sz="4000" b="1" spc="2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oid</a:t>
            </a:r>
            <a:endParaRPr lang="zh-TW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392429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3A3838"/>
                </a:solidFill>
                <a:latin typeface="IPAexGothic"/>
                <a:cs typeface="IPAexGothic"/>
              </a:rPr>
              <a:t>到校管理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748" y="2412568"/>
            <a:ext cx="22644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5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導師補登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704" y="3278123"/>
            <a:ext cx="4476115" cy="201676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787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20"/>
              </a:spcBef>
            </a:pPr>
            <a:r>
              <a:rPr sz="2000" b="0" spc="3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APP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補登</a:t>
            </a:r>
            <a:endParaRPr sz="2000">
              <a:latin typeface="Noto Sans CJK JP Medium"/>
              <a:cs typeface="Noto Sans CJK JP Medium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</a:pP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進入到校管</a:t>
            </a:r>
            <a:r>
              <a:rPr sz="20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理</a:t>
            </a:r>
            <a:r>
              <a:rPr sz="2000" b="0" spc="35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&gt;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點選缺席</a:t>
            </a:r>
            <a:r>
              <a:rPr sz="2000" b="0" spc="35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&gt;</a:t>
            </a:r>
            <a:r>
              <a:rPr sz="2000" b="0" spc="-1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點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已到</a:t>
            </a:r>
            <a:r>
              <a:rPr sz="2000" b="0" spc="-1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校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，</a:t>
            </a:r>
            <a:endParaRPr sz="2000">
              <a:latin typeface="Noto Sans CJK JP Medium"/>
              <a:cs typeface="Noto Sans CJK JP Medium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</a:pPr>
            <a:r>
              <a:rPr sz="2000" b="0" spc="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系統自動帶入未遲到時</a:t>
            </a:r>
            <a:r>
              <a:rPr sz="20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間</a:t>
            </a:r>
            <a:r>
              <a:rPr sz="2000" b="0" spc="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。</a:t>
            </a:r>
            <a:endParaRPr sz="2000">
              <a:latin typeface="Noto Sans CJK JP Medium"/>
              <a:cs typeface="Noto Sans CJK JP Medium"/>
            </a:endParaRPr>
          </a:p>
          <a:p>
            <a:pPr marL="91440" marR="561340">
              <a:lnSpc>
                <a:spcPct val="125000"/>
              </a:lnSpc>
            </a:pP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若需要再微調時間，點</a:t>
            </a:r>
            <a:r>
              <a:rPr sz="20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時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間旁</a:t>
            </a:r>
            <a:r>
              <a:rPr sz="2000" b="0" spc="-4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的</a:t>
            </a:r>
            <a:r>
              <a:rPr sz="2000" b="0" spc="69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” 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筆</a:t>
            </a:r>
            <a:r>
              <a:rPr sz="2000" b="0" spc="484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”，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可再修改時間。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84512" y="469530"/>
            <a:ext cx="700618" cy="653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379895" y="1354216"/>
            <a:ext cx="2117090" cy="4679315"/>
            <a:chOff x="5379895" y="1354216"/>
            <a:chExt cx="2117090" cy="4679315"/>
          </a:xfrm>
        </p:grpSpPr>
        <p:sp>
          <p:nvSpPr>
            <p:cNvPr id="7" name="object 7"/>
            <p:cNvSpPr/>
            <p:nvPr/>
          </p:nvSpPr>
          <p:spPr>
            <a:xfrm>
              <a:off x="5379895" y="1354216"/>
              <a:ext cx="2116660" cy="4679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92496" y="1741931"/>
              <a:ext cx="1924811" cy="390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574514" y="1354216"/>
            <a:ext cx="2136775" cy="4679315"/>
            <a:chOff x="7574514" y="1354216"/>
            <a:chExt cx="2136775" cy="4679315"/>
          </a:xfrm>
        </p:grpSpPr>
        <p:sp>
          <p:nvSpPr>
            <p:cNvPr id="10" name="object 10"/>
            <p:cNvSpPr/>
            <p:nvPr/>
          </p:nvSpPr>
          <p:spPr>
            <a:xfrm>
              <a:off x="7574514" y="1354216"/>
              <a:ext cx="2136413" cy="4679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87056" y="1741931"/>
              <a:ext cx="1944623" cy="390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87056" y="2007107"/>
              <a:ext cx="1944624" cy="14432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790414" y="1354216"/>
            <a:ext cx="2138045" cy="4679315"/>
            <a:chOff x="9790414" y="1354216"/>
            <a:chExt cx="2138045" cy="4679315"/>
          </a:xfrm>
        </p:grpSpPr>
        <p:sp>
          <p:nvSpPr>
            <p:cNvPr id="14" name="object 14"/>
            <p:cNvSpPr/>
            <p:nvPr/>
          </p:nvSpPr>
          <p:spPr>
            <a:xfrm>
              <a:off x="9790414" y="1354216"/>
              <a:ext cx="2137933" cy="4679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04476" y="1741931"/>
              <a:ext cx="1944623" cy="390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04476" y="2007107"/>
              <a:ext cx="1944624" cy="14432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04476" y="1816607"/>
              <a:ext cx="1946148" cy="16337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392429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3A3838"/>
                </a:solidFill>
                <a:latin typeface="IPAexGothic"/>
                <a:cs typeface="IPAexGothic"/>
              </a:rPr>
              <a:t>到校管理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748" y="2412568"/>
            <a:ext cx="22644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5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導師補登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704" y="3278123"/>
            <a:ext cx="4476115" cy="240030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787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20"/>
              </a:spcBef>
            </a:pPr>
            <a:r>
              <a:rPr sz="2000" b="0" spc="5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WEB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補登</a:t>
            </a:r>
            <a:endParaRPr sz="2000">
              <a:latin typeface="Noto Sans CJK JP Medium"/>
              <a:cs typeface="Noto Sans CJK JP Medium"/>
            </a:endParaRPr>
          </a:p>
          <a:p>
            <a:pPr marL="91440" marR="116205">
              <a:lnSpc>
                <a:spcPct val="125000"/>
              </a:lnSpc>
            </a:pP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進入</a:t>
            </a:r>
            <a:r>
              <a:rPr sz="20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(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新</a:t>
            </a:r>
            <a:r>
              <a:rPr sz="20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)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學生出</a:t>
            </a:r>
            <a:r>
              <a:rPr sz="2000" b="0" spc="-1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缺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席</a:t>
            </a:r>
            <a:r>
              <a:rPr sz="2000" b="0" spc="35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&gt;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到</a:t>
            </a:r>
            <a:r>
              <a:rPr sz="20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校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管</a:t>
            </a:r>
            <a:r>
              <a:rPr sz="20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理</a:t>
            </a:r>
            <a:r>
              <a:rPr sz="2000" b="0" spc="35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&gt;</a:t>
            </a:r>
            <a:r>
              <a:rPr sz="2000" b="0" spc="-1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點缺 </a:t>
            </a:r>
            <a:r>
              <a:rPr sz="2000" b="0" spc="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席</a:t>
            </a:r>
            <a:r>
              <a:rPr sz="2000" b="0" spc="35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&gt;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點已到校，系統自動</a:t>
            </a:r>
            <a:r>
              <a:rPr sz="20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帶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入未</a:t>
            </a:r>
            <a:r>
              <a:rPr sz="20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遲</a:t>
            </a:r>
            <a:r>
              <a:rPr sz="20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到時 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間。</a:t>
            </a:r>
            <a:endParaRPr sz="2000">
              <a:latin typeface="Noto Sans CJK JP Medium"/>
              <a:cs typeface="Noto Sans CJK JP Medium"/>
            </a:endParaRPr>
          </a:p>
          <a:p>
            <a:pPr marL="91440" marR="302260">
              <a:lnSpc>
                <a:spcPct val="125000"/>
              </a:lnSpc>
            </a:pP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若需要再微調時間，點</a:t>
            </a:r>
            <a:r>
              <a:rPr sz="20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時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間可</a:t>
            </a:r>
            <a:r>
              <a:rPr sz="20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進</a:t>
            </a: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行修 改時間。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84512" y="469530"/>
            <a:ext cx="700618" cy="653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181600" y="1793613"/>
            <a:ext cx="6650990" cy="4124325"/>
            <a:chOff x="5181600" y="1793613"/>
            <a:chExt cx="6650990" cy="4124325"/>
          </a:xfrm>
        </p:grpSpPr>
        <p:sp>
          <p:nvSpPr>
            <p:cNvPr id="7" name="object 7"/>
            <p:cNvSpPr/>
            <p:nvPr/>
          </p:nvSpPr>
          <p:spPr>
            <a:xfrm>
              <a:off x="5208956" y="1793613"/>
              <a:ext cx="6565543" cy="27297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73623" y="1958340"/>
              <a:ext cx="6249924" cy="2414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81600" y="4285488"/>
              <a:ext cx="6650735" cy="1632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73623" y="4477511"/>
              <a:ext cx="6280404" cy="12618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38915" y="4280916"/>
              <a:ext cx="360045" cy="330835"/>
            </a:xfrm>
            <a:custGeom>
              <a:avLst/>
              <a:gdLst/>
              <a:ahLst/>
              <a:cxnLst/>
              <a:rect l="l" t="t" r="r" b="b"/>
              <a:pathLst>
                <a:path w="360045" h="330835">
                  <a:moveTo>
                    <a:pt x="269748" y="0"/>
                  </a:moveTo>
                  <a:lnTo>
                    <a:pt x="89915" y="0"/>
                  </a:lnTo>
                  <a:lnTo>
                    <a:pt x="89915" y="165353"/>
                  </a:lnTo>
                  <a:lnTo>
                    <a:pt x="0" y="165353"/>
                  </a:lnTo>
                  <a:lnTo>
                    <a:pt x="179831" y="330707"/>
                  </a:lnTo>
                  <a:lnTo>
                    <a:pt x="359663" y="165353"/>
                  </a:lnTo>
                  <a:lnTo>
                    <a:pt x="269748" y="16535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38915" y="4280916"/>
              <a:ext cx="360045" cy="330835"/>
            </a:xfrm>
            <a:custGeom>
              <a:avLst/>
              <a:gdLst/>
              <a:ahLst/>
              <a:cxnLst/>
              <a:rect l="l" t="t" r="r" b="b"/>
              <a:pathLst>
                <a:path w="360045" h="330835">
                  <a:moveTo>
                    <a:pt x="0" y="165353"/>
                  </a:moveTo>
                  <a:lnTo>
                    <a:pt x="89915" y="165353"/>
                  </a:lnTo>
                  <a:lnTo>
                    <a:pt x="89915" y="0"/>
                  </a:lnTo>
                  <a:lnTo>
                    <a:pt x="269748" y="0"/>
                  </a:lnTo>
                  <a:lnTo>
                    <a:pt x="269748" y="165353"/>
                  </a:lnTo>
                  <a:lnTo>
                    <a:pt x="359663" y="165353"/>
                  </a:lnTo>
                  <a:lnTo>
                    <a:pt x="179831" y="330707"/>
                  </a:lnTo>
                  <a:lnTo>
                    <a:pt x="0" y="165353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4740" y="537316"/>
            <a:ext cx="3183347" cy="5897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7867" y="392429"/>
            <a:ext cx="2464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3A3838"/>
                </a:solidFill>
                <a:latin typeface="IPAexGothic"/>
                <a:cs typeface="IPAexGothic"/>
              </a:rPr>
              <a:t>訊息通知</a:t>
            </a:r>
          </a:p>
        </p:txBody>
      </p:sp>
      <p:sp>
        <p:nvSpPr>
          <p:cNvPr id="8" name="object 8"/>
          <p:cNvSpPr/>
          <p:nvPr/>
        </p:nvSpPr>
        <p:spPr>
          <a:xfrm>
            <a:off x="3494487" y="480606"/>
            <a:ext cx="753976" cy="713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7867" y="2800045"/>
            <a:ext cx="2822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導</a:t>
            </a:r>
            <a:r>
              <a:rPr sz="4400" b="0" spc="5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師</a:t>
            </a: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能收到</a:t>
            </a:r>
            <a:endParaRPr sz="4400">
              <a:latin typeface="Noto Sans CJK JP Medium"/>
              <a:cs typeface="Noto Sans CJK JP Medium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61047" y="1016508"/>
            <a:ext cx="2836545" cy="1679575"/>
            <a:chOff x="6861047" y="1016508"/>
            <a:chExt cx="2836545" cy="1679575"/>
          </a:xfrm>
        </p:grpSpPr>
        <p:sp>
          <p:nvSpPr>
            <p:cNvPr id="11" name="object 11"/>
            <p:cNvSpPr/>
            <p:nvPr/>
          </p:nvSpPr>
          <p:spPr>
            <a:xfrm>
              <a:off x="6861047" y="1016508"/>
              <a:ext cx="2836163" cy="16657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61047" y="2229611"/>
              <a:ext cx="2836163" cy="466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26807" y="2272283"/>
            <a:ext cx="1205865" cy="3917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92075">
              <a:lnSpc>
                <a:spcPts val="1075"/>
              </a:lnSpc>
              <a:spcBef>
                <a:spcPts val="335"/>
              </a:spcBef>
            </a:pPr>
            <a:r>
              <a:rPr sz="900" dirty="0">
                <a:solidFill>
                  <a:srgbClr val="AEABAB"/>
                </a:solidFill>
                <a:latin typeface="UKIJ CJK"/>
                <a:cs typeface="UKIJ CJK"/>
              </a:rPr>
              <a:t>系統訊息</a:t>
            </a:r>
            <a:endParaRPr sz="900">
              <a:latin typeface="UKIJ CJK"/>
              <a:cs typeface="UKIJ CJK"/>
            </a:endParaRPr>
          </a:p>
          <a:p>
            <a:pPr marL="92075">
              <a:lnSpc>
                <a:spcPts val="1255"/>
              </a:lnSpc>
            </a:pPr>
            <a:r>
              <a:rPr sz="1050" b="0" spc="5" dirty="0">
                <a:solidFill>
                  <a:srgbClr val="252525"/>
                </a:solidFill>
                <a:latin typeface="Noto Sans CJK JP Medium"/>
                <a:cs typeface="Noto Sans CJK JP Medium"/>
              </a:rPr>
              <a:t>學生出缺席通知</a:t>
            </a:r>
            <a:endParaRPr sz="105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64857" y="1724405"/>
            <a:ext cx="2836545" cy="972819"/>
          </a:xfrm>
          <a:custGeom>
            <a:avLst/>
            <a:gdLst/>
            <a:ahLst/>
            <a:cxnLst/>
            <a:rect l="l" t="t" r="r" b="b"/>
            <a:pathLst>
              <a:path w="2836545" h="972819">
                <a:moveTo>
                  <a:pt x="0" y="972312"/>
                </a:moveTo>
                <a:lnTo>
                  <a:pt x="2836163" y="972312"/>
                </a:lnTo>
                <a:lnTo>
                  <a:pt x="2836163" y="0"/>
                </a:lnTo>
                <a:lnTo>
                  <a:pt x="0" y="0"/>
                </a:lnTo>
                <a:lnTo>
                  <a:pt x="0" y="97231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0975" y="3700271"/>
            <a:ext cx="5009515" cy="1668780"/>
          </a:xfrm>
          <a:custGeom>
            <a:avLst/>
            <a:gdLst/>
            <a:ahLst/>
            <a:cxnLst/>
            <a:rect l="l" t="t" r="r" b="b"/>
            <a:pathLst>
              <a:path w="5009515" h="1668779">
                <a:moveTo>
                  <a:pt x="5009388" y="0"/>
                </a:moveTo>
                <a:lnTo>
                  <a:pt x="0" y="0"/>
                </a:lnTo>
                <a:lnTo>
                  <a:pt x="0" y="1668779"/>
                </a:lnTo>
                <a:lnTo>
                  <a:pt x="5009388" y="1668779"/>
                </a:lnTo>
                <a:lnTo>
                  <a:pt x="5009388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42111" y="3754804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1.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2111" y="4276012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2.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7274" y="3673881"/>
            <a:ext cx="4011929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221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公告推播：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校內</a:t>
            </a:r>
            <a:r>
              <a:rPr sz="2800" b="0" spc="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 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無聲廣播 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學生出缺席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通知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2111" y="4796892"/>
            <a:ext cx="302895" cy="4730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r>
              <a:rPr sz="2800" b="0" spc="-3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3.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6216" y="3701795"/>
            <a:ext cx="486409" cy="1064260"/>
          </a:xfrm>
          <a:custGeom>
            <a:avLst/>
            <a:gdLst/>
            <a:ahLst/>
            <a:cxnLst/>
            <a:rect l="l" t="t" r="r" b="b"/>
            <a:pathLst>
              <a:path w="486409" h="1064260">
                <a:moveTo>
                  <a:pt x="475488" y="249174"/>
                </a:moveTo>
                <a:lnTo>
                  <a:pt x="470649" y="198945"/>
                </a:lnTo>
                <a:lnTo>
                  <a:pt x="456806" y="152171"/>
                </a:lnTo>
                <a:lnTo>
                  <a:pt x="434886" y="109842"/>
                </a:lnTo>
                <a:lnTo>
                  <a:pt x="405853" y="72961"/>
                </a:lnTo>
                <a:lnTo>
                  <a:pt x="370674" y="42545"/>
                </a:lnTo>
                <a:lnTo>
                  <a:pt x="330288" y="19583"/>
                </a:lnTo>
                <a:lnTo>
                  <a:pt x="285661" y="5067"/>
                </a:lnTo>
                <a:lnTo>
                  <a:pt x="237744" y="0"/>
                </a:lnTo>
                <a:lnTo>
                  <a:pt x="189826" y="5067"/>
                </a:lnTo>
                <a:lnTo>
                  <a:pt x="145199" y="19583"/>
                </a:lnTo>
                <a:lnTo>
                  <a:pt x="104813" y="42545"/>
                </a:lnTo>
                <a:lnTo>
                  <a:pt x="69621" y="72974"/>
                </a:lnTo>
                <a:lnTo>
                  <a:pt x="40601" y="109842"/>
                </a:lnTo>
                <a:lnTo>
                  <a:pt x="18681" y="152171"/>
                </a:lnTo>
                <a:lnTo>
                  <a:pt x="4826" y="198945"/>
                </a:lnTo>
                <a:lnTo>
                  <a:pt x="0" y="249174"/>
                </a:lnTo>
                <a:lnTo>
                  <a:pt x="4826" y="299415"/>
                </a:lnTo>
                <a:lnTo>
                  <a:pt x="18681" y="346189"/>
                </a:lnTo>
                <a:lnTo>
                  <a:pt x="40601" y="388518"/>
                </a:lnTo>
                <a:lnTo>
                  <a:pt x="69621" y="425399"/>
                </a:lnTo>
                <a:lnTo>
                  <a:pt x="104813" y="455815"/>
                </a:lnTo>
                <a:lnTo>
                  <a:pt x="145199" y="478777"/>
                </a:lnTo>
                <a:lnTo>
                  <a:pt x="189826" y="493293"/>
                </a:lnTo>
                <a:lnTo>
                  <a:pt x="237744" y="498348"/>
                </a:lnTo>
                <a:lnTo>
                  <a:pt x="285661" y="493293"/>
                </a:lnTo>
                <a:lnTo>
                  <a:pt x="330288" y="478777"/>
                </a:lnTo>
                <a:lnTo>
                  <a:pt x="370674" y="455815"/>
                </a:lnTo>
                <a:lnTo>
                  <a:pt x="405853" y="425386"/>
                </a:lnTo>
                <a:lnTo>
                  <a:pt x="434886" y="388518"/>
                </a:lnTo>
                <a:lnTo>
                  <a:pt x="456806" y="346189"/>
                </a:lnTo>
                <a:lnTo>
                  <a:pt x="470649" y="299415"/>
                </a:lnTo>
                <a:lnTo>
                  <a:pt x="475488" y="249174"/>
                </a:lnTo>
                <a:close/>
              </a:path>
              <a:path w="486409" h="1064260">
                <a:moveTo>
                  <a:pt x="486156" y="814578"/>
                </a:moveTo>
                <a:lnTo>
                  <a:pt x="481317" y="764349"/>
                </a:lnTo>
                <a:lnTo>
                  <a:pt x="467474" y="717575"/>
                </a:lnTo>
                <a:lnTo>
                  <a:pt x="445554" y="675246"/>
                </a:lnTo>
                <a:lnTo>
                  <a:pt x="416521" y="638365"/>
                </a:lnTo>
                <a:lnTo>
                  <a:pt x="381342" y="607949"/>
                </a:lnTo>
                <a:lnTo>
                  <a:pt x="340956" y="584987"/>
                </a:lnTo>
                <a:lnTo>
                  <a:pt x="296329" y="570471"/>
                </a:lnTo>
                <a:lnTo>
                  <a:pt x="248412" y="565404"/>
                </a:lnTo>
                <a:lnTo>
                  <a:pt x="200494" y="570471"/>
                </a:lnTo>
                <a:lnTo>
                  <a:pt x="155867" y="584987"/>
                </a:lnTo>
                <a:lnTo>
                  <a:pt x="115481" y="607949"/>
                </a:lnTo>
                <a:lnTo>
                  <a:pt x="80289" y="638378"/>
                </a:lnTo>
                <a:lnTo>
                  <a:pt x="51269" y="675246"/>
                </a:lnTo>
                <a:lnTo>
                  <a:pt x="29349" y="717575"/>
                </a:lnTo>
                <a:lnTo>
                  <a:pt x="15494" y="764349"/>
                </a:lnTo>
                <a:lnTo>
                  <a:pt x="10668" y="814578"/>
                </a:lnTo>
                <a:lnTo>
                  <a:pt x="15494" y="864819"/>
                </a:lnTo>
                <a:lnTo>
                  <a:pt x="29349" y="911593"/>
                </a:lnTo>
                <a:lnTo>
                  <a:pt x="51269" y="953922"/>
                </a:lnTo>
                <a:lnTo>
                  <a:pt x="80289" y="990803"/>
                </a:lnTo>
                <a:lnTo>
                  <a:pt x="115481" y="1021219"/>
                </a:lnTo>
                <a:lnTo>
                  <a:pt x="155867" y="1044181"/>
                </a:lnTo>
                <a:lnTo>
                  <a:pt x="200494" y="1058697"/>
                </a:lnTo>
                <a:lnTo>
                  <a:pt x="248412" y="1063752"/>
                </a:lnTo>
                <a:lnTo>
                  <a:pt x="296329" y="1058697"/>
                </a:lnTo>
                <a:lnTo>
                  <a:pt x="340956" y="1044181"/>
                </a:lnTo>
                <a:lnTo>
                  <a:pt x="381342" y="1021219"/>
                </a:lnTo>
                <a:lnTo>
                  <a:pt x="416521" y="990790"/>
                </a:lnTo>
                <a:lnTo>
                  <a:pt x="445554" y="953922"/>
                </a:lnTo>
                <a:lnTo>
                  <a:pt x="467474" y="911593"/>
                </a:lnTo>
                <a:lnTo>
                  <a:pt x="481317" y="864819"/>
                </a:lnTo>
                <a:lnTo>
                  <a:pt x="486156" y="814578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51229" y="3793058"/>
            <a:ext cx="151130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Arial"/>
              <a:cs typeface="Arial"/>
            </a:endParaRPr>
          </a:p>
          <a:p>
            <a:pPr marL="1079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201911" y="3017520"/>
            <a:ext cx="1076325" cy="1076325"/>
          </a:xfrm>
          <a:custGeom>
            <a:avLst/>
            <a:gdLst/>
            <a:ahLst/>
            <a:cxnLst/>
            <a:rect l="l" t="t" r="r" b="b"/>
            <a:pathLst>
              <a:path w="1076325" h="1076325">
                <a:moveTo>
                  <a:pt x="537972" y="0"/>
                </a:moveTo>
                <a:lnTo>
                  <a:pt x="489014" y="2199"/>
                </a:lnTo>
                <a:lnTo>
                  <a:pt x="441286" y="8669"/>
                </a:lnTo>
                <a:lnTo>
                  <a:pt x="394978" y="19221"/>
                </a:lnTo>
                <a:lnTo>
                  <a:pt x="350280" y="33663"/>
                </a:lnTo>
                <a:lnTo>
                  <a:pt x="307382" y="51807"/>
                </a:lnTo>
                <a:lnTo>
                  <a:pt x="266474" y="73462"/>
                </a:lnTo>
                <a:lnTo>
                  <a:pt x="227746" y="98438"/>
                </a:lnTo>
                <a:lnTo>
                  <a:pt x="191388" y="126544"/>
                </a:lnTo>
                <a:lnTo>
                  <a:pt x="157591" y="157591"/>
                </a:lnTo>
                <a:lnTo>
                  <a:pt x="126544" y="191388"/>
                </a:lnTo>
                <a:lnTo>
                  <a:pt x="98438" y="227746"/>
                </a:lnTo>
                <a:lnTo>
                  <a:pt x="73462" y="266474"/>
                </a:lnTo>
                <a:lnTo>
                  <a:pt x="51807" y="307382"/>
                </a:lnTo>
                <a:lnTo>
                  <a:pt x="33663" y="350280"/>
                </a:lnTo>
                <a:lnTo>
                  <a:pt x="19221" y="394978"/>
                </a:lnTo>
                <a:lnTo>
                  <a:pt x="8669" y="441286"/>
                </a:lnTo>
                <a:lnTo>
                  <a:pt x="2199" y="489014"/>
                </a:lnTo>
                <a:lnTo>
                  <a:pt x="0" y="537971"/>
                </a:lnTo>
                <a:lnTo>
                  <a:pt x="2199" y="586929"/>
                </a:lnTo>
                <a:lnTo>
                  <a:pt x="8669" y="634657"/>
                </a:lnTo>
                <a:lnTo>
                  <a:pt x="19221" y="680965"/>
                </a:lnTo>
                <a:lnTo>
                  <a:pt x="33663" y="725663"/>
                </a:lnTo>
                <a:lnTo>
                  <a:pt x="51807" y="768561"/>
                </a:lnTo>
                <a:lnTo>
                  <a:pt x="73462" y="809469"/>
                </a:lnTo>
                <a:lnTo>
                  <a:pt x="98438" y="848197"/>
                </a:lnTo>
                <a:lnTo>
                  <a:pt x="126544" y="884555"/>
                </a:lnTo>
                <a:lnTo>
                  <a:pt x="157591" y="918352"/>
                </a:lnTo>
                <a:lnTo>
                  <a:pt x="191388" y="949399"/>
                </a:lnTo>
                <a:lnTo>
                  <a:pt x="227746" y="977505"/>
                </a:lnTo>
                <a:lnTo>
                  <a:pt x="266474" y="1002481"/>
                </a:lnTo>
                <a:lnTo>
                  <a:pt x="307382" y="1024136"/>
                </a:lnTo>
                <a:lnTo>
                  <a:pt x="350280" y="1042280"/>
                </a:lnTo>
                <a:lnTo>
                  <a:pt x="394978" y="1056722"/>
                </a:lnTo>
                <a:lnTo>
                  <a:pt x="441286" y="1067274"/>
                </a:lnTo>
                <a:lnTo>
                  <a:pt x="489014" y="1073744"/>
                </a:lnTo>
                <a:lnTo>
                  <a:pt x="537972" y="1075943"/>
                </a:lnTo>
                <a:lnTo>
                  <a:pt x="586929" y="1073744"/>
                </a:lnTo>
                <a:lnTo>
                  <a:pt x="634657" y="1067274"/>
                </a:lnTo>
                <a:lnTo>
                  <a:pt x="680965" y="1056722"/>
                </a:lnTo>
                <a:lnTo>
                  <a:pt x="725663" y="1042280"/>
                </a:lnTo>
                <a:lnTo>
                  <a:pt x="768561" y="1024136"/>
                </a:lnTo>
                <a:lnTo>
                  <a:pt x="809469" y="1002481"/>
                </a:lnTo>
                <a:lnTo>
                  <a:pt x="848197" y="977505"/>
                </a:lnTo>
                <a:lnTo>
                  <a:pt x="884555" y="949399"/>
                </a:lnTo>
                <a:lnTo>
                  <a:pt x="918352" y="918352"/>
                </a:lnTo>
                <a:lnTo>
                  <a:pt x="949399" y="884555"/>
                </a:lnTo>
                <a:lnTo>
                  <a:pt x="977505" y="848197"/>
                </a:lnTo>
                <a:lnTo>
                  <a:pt x="1002481" y="809469"/>
                </a:lnTo>
                <a:lnTo>
                  <a:pt x="1024136" y="768561"/>
                </a:lnTo>
                <a:lnTo>
                  <a:pt x="1042280" y="725663"/>
                </a:lnTo>
                <a:lnTo>
                  <a:pt x="1056722" y="680965"/>
                </a:lnTo>
                <a:lnTo>
                  <a:pt x="1067274" y="634657"/>
                </a:lnTo>
                <a:lnTo>
                  <a:pt x="1073744" y="586929"/>
                </a:lnTo>
                <a:lnTo>
                  <a:pt x="1075944" y="537971"/>
                </a:lnTo>
                <a:lnTo>
                  <a:pt x="1073744" y="489014"/>
                </a:lnTo>
                <a:lnTo>
                  <a:pt x="1067274" y="441286"/>
                </a:lnTo>
                <a:lnTo>
                  <a:pt x="1056722" y="394978"/>
                </a:lnTo>
                <a:lnTo>
                  <a:pt x="1042280" y="350280"/>
                </a:lnTo>
                <a:lnTo>
                  <a:pt x="1024136" y="307382"/>
                </a:lnTo>
                <a:lnTo>
                  <a:pt x="1002481" y="266474"/>
                </a:lnTo>
                <a:lnTo>
                  <a:pt x="977505" y="227746"/>
                </a:lnTo>
                <a:lnTo>
                  <a:pt x="949399" y="191388"/>
                </a:lnTo>
                <a:lnTo>
                  <a:pt x="918352" y="157591"/>
                </a:lnTo>
                <a:lnTo>
                  <a:pt x="884555" y="126544"/>
                </a:lnTo>
                <a:lnTo>
                  <a:pt x="848197" y="98438"/>
                </a:lnTo>
                <a:lnTo>
                  <a:pt x="809469" y="73462"/>
                </a:lnTo>
                <a:lnTo>
                  <a:pt x="768561" y="51807"/>
                </a:lnTo>
                <a:lnTo>
                  <a:pt x="725663" y="33663"/>
                </a:lnTo>
                <a:lnTo>
                  <a:pt x="680965" y="19221"/>
                </a:lnTo>
                <a:lnTo>
                  <a:pt x="634657" y="8669"/>
                </a:lnTo>
                <a:lnTo>
                  <a:pt x="586929" y="2199"/>
                </a:lnTo>
                <a:lnTo>
                  <a:pt x="53797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304781" y="3227323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點選可 瀏覽訊息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87552" y="4850891"/>
            <a:ext cx="475615" cy="498475"/>
          </a:xfrm>
          <a:custGeom>
            <a:avLst/>
            <a:gdLst/>
            <a:ahLst/>
            <a:cxnLst/>
            <a:rect l="l" t="t" r="r" b="b"/>
            <a:pathLst>
              <a:path w="475615" h="498475">
                <a:moveTo>
                  <a:pt x="475488" y="249174"/>
                </a:moveTo>
                <a:lnTo>
                  <a:pt x="470649" y="198945"/>
                </a:lnTo>
                <a:lnTo>
                  <a:pt x="456806" y="152171"/>
                </a:lnTo>
                <a:lnTo>
                  <a:pt x="434886" y="109842"/>
                </a:lnTo>
                <a:lnTo>
                  <a:pt x="405853" y="72961"/>
                </a:lnTo>
                <a:lnTo>
                  <a:pt x="370674" y="42545"/>
                </a:lnTo>
                <a:lnTo>
                  <a:pt x="330288" y="19583"/>
                </a:lnTo>
                <a:lnTo>
                  <a:pt x="285661" y="5067"/>
                </a:lnTo>
                <a:lnTo>
                  <a:pt x="237744" y="0"/>
                </a:lnTo>
                <a:lnTo>
                  <a:pt x="189826" y="5067"/>
                </a:lnTo>
                <a:lnTo>
                  <a:pt x="145199" y="19583"/>
                </a:lnTo>
                <a:lnTo>
                  <a:pt x="104813" y="42545"/>
                </a:lnTo>
                <a:lnTo>
                  <a:pt x="69621" y="72974"/>
                </a:lnTo>
                <a:lnTo>
                  <a:pt x="40601" y="109842"/>
                </a:lnTo>
                <a:lnTo>
                  <a:pt x="18681" y="152171"/>
                </a:lnTo>
                <a:lnTo>
                  <a:pt x="4826" y="198945"/>
                </a:lnTo>
                <a:lnTo>
                  <a:pt x="0" y="249174"/>
                </a:lnTo>
                <a:lnTo>
                  <a:pt x="4826" y="299415"/>
                </a:lnTo>
                <a:lnTo>
                  <a:pt x="18681" y="346189"/>
                </a:lnTo>
                <a:lnTo>
                  <a:pt x="40601" y="388518"/>
                </a:lnTo>
                <a:lnTo>
                  <a:pt x="69621" y="425386"/>
                </a:lnTo>
                <a:lnTo>
                  <a:pt x="104813" y="455815"/>
                </a:lnTo>
                <a:lnTo>
                  <a:pt x="145199" y="478777"/>
                </a:lnTo>
                <a:lnTo>
                  <a:pt x="189826" y="493293"/>
                </a:lnTo>
                <a:lnTo>
                  <a:pt x="237744" y="498348"/>
                </a:lnTo>
                <a:lnTo>
                  <a:pt x="285661" y="493293"/>
                </a:lnTo>
                <a:lnTo>
                  <a:pt x="330288" y="478777"/>
                </a:lnTo>
                <a:lnTo>
                  <a:pt x="370674" y="455815"/>
                </a:lnTo>
                <a:lnTo>
                  <a:pt x="405853" y="425386"/>
                </a:lnTo>
                <a:lnTo>
                  <a:pt x="434886" y="388518"/>
                </a:lnTo>
                <a:lnTo>
                  <a:pt x="456806" y="346189"/>
                </a:lnTo>
                <a:lnTo>
                  <a:pt x="470649" y="299415"/>
                </a:lnTo>
                <a:lnTo>
                  <a:pt x="475488" y="249174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73480" y="4815916"/>
            <a:ext cx="3237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8354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	</a:t>
            </a:r>
            <a:r>
              <a:rPr sz="2800" b="0" spc="-1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學生健康照護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通知</a:t>
            </a:r>
            <a:endParaRPr sz="280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89419" y="181356"/>
            <a:ext cx="3609340" cy="6504940"/>
            <a:chOff x="6789419" y="181356"/>
            <a:chExt cx="3609340" cy="6504940"/>
          </a:xfrm>
        </p:grpSpPr>
        <p:sp>
          <p:nvSpPr>
            <p:cNvPr id="3" name="object 3"/>
            <p:cNvSpPr/>
            <p:nvPr/>
          </p:nvSpPr>
          <p:spPr>
            <a:xfrm>
              <a:off x="7022591" y="723900"/>
              <a:ext cx="3214116" cy="5612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89419" y="181356"/>
              <a:ext cx="3608832" cy="6504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2880" y="2608021"/>
            <a:ext cx="2263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無聲廣播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9327" y="3538728"/>
            <a:ext cx="5751830" cy="2722245"/>
          </a:xfrm>
          <a:custGeom>
            <a:avLst/>
            <a:gdLst/>
            <a:ahLst/>
            <a:cxnLst/>
            <a:rect l="l" t="t" r="r" b="b"/>
            <a:pathLst>
              <a:path w="5751830" h="2722245">
                <a:moveTo>
                  <a:pt x="5751576" y="0"/>
                </a:moveTo>
                <a:lnTo>
                  <a:pt x="0" y="0"/>
                </a:lnTo>
                <a:lnTo>
                  <a:pt x="0" y="2721864"/>
                </a:lnTo>
                <a:lnTo>
                  <a:pt x="5751576" y="2721864"/>
                </a:lnTo>
                <a:lnTo>
                  <a:pt x="5751576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0463" y="3511884"/>
            <a:ext cx="4987925" cy="1069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22200"/>
              </a:lnSpc>
              <a:spcBef>
                <a:spcPts val="105"/>
              </a:spcBef>
            </a:pP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提供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校長、主任發送公告的功能 於右上角點選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新增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後為右圖畫面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463" y="4636311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1.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463" y="5156249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2.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5625" y="4556658"/>
            <a:ext cx="4984750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218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提供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文字、拍照、上傳附件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功能 選擇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公告推播對象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463" y="5677457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3.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50023" y="999744"/>
            <a:ext cx="3180715" cy="2018030"/>
            <a:chOff x="7050023" y="999744"/>
            <a:chExt cx="3180715" cy="2018030"/>
          </a:xfrm>
        </p:grpSpPr>
        <p:sp>
          <p:nvSpPr>
            <p:cNvPr id="17" name="object 17"/>
            <p:cNvSpPr/>
            <p:nvPr/>
          </p:nvSpPr>
          <p:spPr>
            <a:xfrm>
              <a:off x="7069073" y="1456181"/>
              <a:ext cx="3093720" cy="1542415"/>
            </a:xfrm>
            <a:custGeom>
              <a:avLst/>
              <a:gdLst/>
              <a:ahLst/>
              <a:cxnLst/>
              <a:rect l="l" t="t" r="r" b="b"/>
              <a:pathLst>
                <a:path w="3093720" h="1542414">
                  <a:moveTo>
                    <a:pt x="0" y="1542288"/>
                  </a:moveTo>
                  <a:lnTo>
                    <a:pt x="3093720" y="1542288"/>
                  </a:lnTo>
                  <a:lnTo>
                    <a:pt x="3093720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86544" y="999744"/>
              <a:ext cx="544068" cy="4130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7069073" y="3769614"/>
            <a:ext cx="3093720" cy="2390140"/>
          </a:xfrm>
          <a:custGeom>
            <a:avLst/>
            <a:gdLst/>
            <a:ahLst/>
            <a:cxnLst/>
            <a:rect l="l" t="t" r="r" b="b"/>
            <a:pathLst>
              <a:path w="3093720" h="2390140">
                <a:moveTo>
                  <a:pt x="0" y="2389632"/>
                </a:moveTo>
                <a:lnTo>
                  <a:pt x="3093720" y="2389632"/>
                </a:lnTo>
                <a:lnTo>
                  <a:pt x="3093720" y="0"/>
                </a:lnTo>
                <a:lnTo>
                  <a:pt x="0" y="0"/>
                </a:lnTo>
                <a:lnTo>
                  <a:pt x="0" y="2389632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67867" y="392429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3A3838"/>
                </a:solidFill>
                <a:latin typeface="IPAexGothic"/>
                <a:cs typeface="IPAexGothic"/>
              </a:rPr>
              <a:t>公告推播</a:t>
            </a:r>
          </a:p>
        </p:txBody>
      </p:sp>
      <p:sp>
        <p:nvSpPr>
          <p:cNvPr id="21" name="object 21"/>
          <p:cNvSpPr/>
          <p:nvPr/>
        </p:nvSpPr>
        <p:spPr>
          <a:xfrm>
            <a:off x="3544837" y="455024"/>
            <a:ext cx="730668" cy="674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8472" y="4616195"/>
            <a:ext cx="486409" cy="1064260"/>
          </a:xfrm>
          <a:custGeom>
            <a:avLst/>
            <a:gdLst/>
            <a:ahLst/>
            <a:cxnLst/>
            <a:rect l="l" t="t" r="r" b="b"/>
            <a:pathLst>
              <a:path w="486409" h="1064260">
                <a:moveTo>
                  <a:pt x="475488" y="249174"/>
                </a:moveTo>
                <a:lnTo>
                  <a:pt x="470649" y="198945"/>
                </a:lnTo>
                <a:lnTo>
                  <a:pt x="456793" y="152171"/>
                </a:lnTo>
                <a:lnTo>
                  <a:pt x="434873" y="109842"/>
                </a:lnTo>
                <a:lnTo>
                  <a:pt x="405853" y="72961"/>
                </a:lnTo>
                <a:lnTo>
                  <a:pt x="370662" y="42545"/>
                </a:lnTo>
                <a:lnTo>
                  <a:pt x="330276" y="19583"/>
                </a:lnTo>
                <a:lnTo>
                  <a:pt x="285648" y="5067"/>
                </a:lnTo>
                <a:lnTo>
                  <a:pt x="237744" y="0"/>
                </a:lnTo>
                <a:lnTo>
                  <a:pt x="189826" y="5067"/>
                </a:lnTo>
                <a:lnTo>
                  <a:pt x="145199" y="19583"/>
                </a:lnTo>
                <a:lnTo>
                  <a:pt x="104813" y="42545"/>
                </a:lnTo>
                <a:lnTo>
                  <a:pt x="69621" y="72974"/>
                </a:lnTo>
                <a:lnTo>
                  <a:pt x="40601" y="109842"/>
                </a:lnTo>
                <a:lnTo>
                  <a:pt x="18681" y="152171"/>
                </a:lnTo>
                <a:lnTo>
                  <a:pt x="4826" y="198945"/>
                </a:lnTo>
                <a:lnTo>
                  <a:pt x="0" y="249174"/>
                </a:lnTo>
                <a:lnTo>
                  <a:pt x="4826" y="299415"/>
                </a:lnTo>
                <a:lnTo>
                  <a:pt x="18681" y="346189"/>
                </a:lnTo>
                <a:lnTo>
                  <a:pt x="40601" y="388518"/>
                </a:lnTo>
                <a:lnTo>
                  <a:pt x="69621" y="425399"/>
                </a:lnTo>
                <a:lnTo>
                  <a:pt x="104813" y="455815"/>
                </a:lnTo>
                <a:lnTo>
                  <a:pt x="145199" y="478777"/>
                </a:lnTo>
                <a:lnTo>
                  <a:pt x="189826" y="493293"/>
                </a:lnTo>
                <a:lnTo>
                  <a:pt x="237744" y="498348"/>
                </a:lnTo>
                <a:lnTo>
                  <a:pt x="285648" y="493293"/>
                </a:lnTo>
                <a:lnTo>
                  <a:pt x="330276" y="478777"/>
                </a:lnTo>
                <a:lnTo>
                  <a:pt x="370662" y="455815"/>
                </a:lnTo>
                <a:lnTo>
                  <a:pt x="405853" y="425386"/>
                </a:lnTo>
                <a:lnTo>
                  <a:pt x="434873" y="388518"/>
                </a:lnTo>
                <a:lnTo>
                  <a:pt x="456793" y="346189"/>
                </a:lnTo>
                <a:lnTo>
                  <a:pt x="470649" y="299415"/>
                </a:lnTo>
                <a:lnTo>
                  <a:pt x="475488" y="249174"/>
                </a:lnTo>
                <a:close/>
              </a:path>
              <a:path w="486409" h="1064260">
                <a:moveTo>
                  <a:pt x="486156" y="814578"/>
                </a:moveTo>
                <a:lnTo>
                  <a:pt x="481317" y="764349"/>
                </a:lnTo>
                <a:lnTo>
                  <a:pt x="467461" y="717575"/>
                </a:lnTo>
                <a:lnTo>
                  <a:pt x="445541" y="675246"/>
                </a:lnTo>
                <a:lnTo>
                  <a:pt x="416521" y="638365"/>
                </a:lnTo>
                <a:lnTo>
                  <a:pt x="381330" y="607949"/>
                </a:lnTo>
                <a:lnTo>
                  <a:pt x="340944" y="584987"/>
                </a:lnTo>
                <a:lnTo>
                  <a:pt x="296316" y="570471"/>
                </a:lnTo>
                <a:lnTo>
                  <a:pt x="248412" y="565404"/>
                </a:lnTo>
                <a:lnTo>
                  <a:pt x="200494" y="570471"/>
                </a:lnTo>
                <a:lnTo>
                  <a:pt x="155867" y="584987"/>
                </a:lnTo>
                <a:lnTo>
                  <a:pt x="115481" y="607949"/>
                </a:lnTo>
                <a:lnTo>
                  <a:pt x="80289" y="638365"/>
                </a:lnTo>
                <a:lnTo>
                  <a:pt x="51269" y="675246"/>
                </a:lnTo>
                <a:lnTo>
                  <a:pt x="29349" y="717575"/>
                </a:lnTo>
                <a:lnTo>
                  <a:pt x="15494" y="764349"/>
                </a:lnTo>
                <a:lnTo>
                  <a:pt x="10668" y="814578"/>
                </a:lnTo>
                <a:lnTo>
                  <a:pt x="15494" y="864819"/>
                </a:lnTo>
                <a:lnTo>
                  <a:pt x="29349" y="911593"/>
                </a:lnTo>
                <a:lnTo>
                  <a:pt x="51269" y="953922"/>
                </a:lnTo>
                <a:lnTo>
                  <a:pt x="80289" y="990790"/>
                </a:lnTo>
                <a:lnTo>
                  <a:pt x="115481" y="1021219"/>
                </a:lnTo>
                <a:lnTo>
                  <a:pt x="155867" y="1044181"/>
                </a:lnTo>
                <a:lnTo>
                  <a:pt x="200494" y="1058697"/>
                </a:lnTo>
                <a:lnTo>
                  <a:pt x="248412" y="1063752"/>
                </a:lnTo>
                <a:lnTo>
                  <a:pt x="296316" y="1058697"/>
                </a:lnTo>
                <a:lnTo>
                  <a:pt x="340944" y="1044181"/>
                </a:lnTo>
                <a:lnTo>
                  <a:pt x="381330" y="1021219"/>
                </a:lnTo>
                <a:lnTo>
                  <a:pt x="416521" y="990790"/>
                </a:lnTo>
                <a:lnTo>
                  <a:pt x="445541" y="953922"/>
                </a:lnTo>
                <a:lnTo>
                  <a:pt x="467461" y="911593"/>
                </a:lnTo>
                <a:lnTo>
                  <a:pt x="481317" y="864819"/>
                </a:lnTo>
                <a:lnTo>
                  <a:pt x="486156" y="814578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13790" y="4708093"/>
            <a:ext cx="151130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Arial"/>
              <a:cs typeface="Arial"/>
            </a:endParaRPr>
          </a:p>
          <a:p>
            <a:pPr marL="1079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9996" y="5725667"/>
            <a:ext cx="475615" cy="498475"/>
          </a:xfrm>
          <a:custGeom>
            <a:avLst/>
            <a:gdLst/>
            <a:ahLst/>
            <a:cxnLst/>
            <a:rect l="l" t="t" r="r" b="b"/>
            <a:pathLst>
              <a:path w="475615" h="498475">
                <a:moveTo>
                  <a:pt x="475488" y="249174"/>
                </a:moveTo>
                <a:lnTo>
                  <a:pt x="470649" y="198958"/>
                </a:lnTo>
                <a:lnTo>
                  <a:pt x="456793" y="152184"/>
                </a:lnTo>
                <a:lnTo>
                  <a:pt x="434873" y="109867"/>
                </a:lnTo>
                <a:lnTo>
                  <a:pt x="405853" y="72986"/>
                </a:lnTo>
                <a:lnTo>
                  <a:pt x="370662" y="42557"/>
                </a:lnTo>
                <a:lnTo>
                  <a:pt x="330276" y="19583"/>
                </a:lnTo>
                <a:lnTo>
                  <a:pt x="285648" y="5067"/>
                </a:lnTo>
                <a:lnTo>
                  <a:pt x="237744" y="0"/>
                </a:lnTo>
                <a:lnTo>
                  <a:pt x="189826" y="5067"/>
                </a:lnTo>
                <a:lnTo>
                  <a:pt x="145199" y="19583"/>
                </a:lnTo>
                <a:lnTo>
                  <a:pt x="104813" y="42557"/>
                </a:lnTo>
                <a:lnTo>
                  <a:pt x="69621" y="72986"/>
                </a:lnTo>
                <a:lnTo>
                  <a:pt x="40601" y="109867"/>
                </a:lnTo>
                <a:lnTo>
                  <a:pt x="18681" y="152184"/>
                </a:lnTo>
                <a:lnTo>
                  <a:pt x="4826" y="198958"/>
                </a:lnTo>
                <a:lnTo>
                  <a:pt x="0" y="249174"/>
                </a:lnTo>
                <a:lnTo>
                  <a:pt x="4826" y="299402"/>
                </a:lnTo>
                <a:lnTo>
                  <a:pt x="18681" y="346176"/>
                </a:lnTo>
                <a:lnTo>
                  <a:pt x="40601" y="388493"/>
                </a:lnTo>
                <a:lnTo>
                  <a:pt x="69621" y="425373"/>
                </a:lnTo>
                <a:lnTo>
                  <a:pt x="104813" y="455803"/>
                </a:lnTo>
                <a:lnTo>
                  <a:pt x="145199" y="478777"/>
                </a:lnTo>
                <a:lnTo>
                  <a:pt x="189826" y="493293"/>
                </a:lnTo>
                <a:lnTo>
                  <a:pt x="237744" y="498348"/>
                </a:lnTo>
                <a:lnTo>
                  <a:pt x="285648" y="493293"/>
                </a:lnTo>
                <a:lnTo>
                  <a:pt x="330276" y="478777"/>
                </a:lnTo>
                <a:lnTo>
                  <a:pt x="370662" y="455803"/>
                </a:lnTo>
                <a:lnTo>
                  <a:pt x="405853" y="425373"/>
                </a:lnTo>
                <a:lnTo>
                  <a:pt x="434873" y="388493"/>
                </a:lnTo>
                <a:lnTo>
                  <a:pt x="456793" y="346176"/>
                </a:lnTo>
                <a:lnTo>
                  <a:pt x="470649" y="299402"/>
                </a:lnTo>
                <a:lnTo>
                  <a:pt x="475488" y="249174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5619" y="5691632"/>
            <a:ext cx="2908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0957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	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點選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發送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即發布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26702" y="995933"/>
            <a:ext cx="736600" cy="4603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455"/>
              </a:spcBef>
            </a:pPr>
            <a:r>
              <a:rPr sz="1400" b="0" dirty="0">
                <a:solidFill>
                  <a:srgbClr val="F1F1F1"/>
                </a:solidFill>
                <a:latin typeface="Noto Sans CJK JP Medium"/>
                <a:cs typeface="Noto Sans CJK JP Medium"/>
              </a:rPr>
              <a:t>發送</a:t>
            </a:r>
            <a:endParaRPr sz="1400">
              <a:latin typeface="Noto Sans CJK JP Medium"/>
              <a:cs typeface="Noto Sans CJK JP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426702" y="995933"/>
            <a:ext cx="736600" cy="460375"/>
          </a:xfrm>
          <a:custGeom>
            <a:avLst/>
            <a:gdLst/>
            <a:ahLst/>
            <a:cxnLst/>
            <a:rect l="l" t="t" r="r" b="b"/>
            <a:pathLst>
              <a:path w="736600" h="460375">
                <a:moveTo>
                  <a:pt x="0" y="460248"/>
                </a:moveTo>
                <a:lnTo>
                  <a:pt x="736092" y="460248"/>
                </a:lnTo>
                <a:lnTo>
                  <a:pt x="736092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2143" y="780287"/>
            <a:ext cx="3148583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28615" y="234695"/>
            <a:ext cx="3500754" cy="6299200"/>
            <a:chOff x="4928615" y="234695"/>
            <a:chExt cx="3500754" cy="6299200"/>
          </a:xfrm>
        </p:grpSpPr>
        <p:sp>
          <p:nvSpPr>
            <p:cNvPr id="4" name="object 4"/>
            <p:cNvSpPr/>
            <p:nvPr/>
          </p:nvSpPr>
          <p:spPr>
            <a:xfrm>
              <a:off x="5145023" y="772668"/>
              <a:ext cx="3112007" cy="5410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28615" y="234695"/>
              <a:ext cx="3500628" cy="6298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4443" y="2347976"/>
            <a:ext cx="338137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通知未讀未簽 統計回報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995" y="3971544"/>
            <a:ext cx="4447540" cy="2196465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20320" rIns="0" bIns="0" rtlCol="0">
            <a:spAutoFit/>
          </a:bodyPr>
          <a:lstStyle/>
          <a:p>
            <a:pPr marL="91440" marR="441325">
              <a:lnSpc>
                <a:spcPts val="4100"/>
              </a:lnSpc>
              <a:spcBef>
                <a:spcPts val="16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學校發送推播，接收對象 讀取後可點選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我知道了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，</a:t>
            </a:r>
            <a:endParaRPr sz="2800">
              <a:latin typeface="Noto Sans CJK JP Medium"/>
              <a:cs typeface="Noto Sans CJK JP Medium"/>
            </a:endParaRPr>
          </a:p>
          <a:p>
            <a:pPr marL="91440" marR="441325">
              <a:lnSpc>
                <a:spcPts val="4090"/>
              </a:lnSpc>
              <a:spcBef>
                <a:spcPts val="15"/>
              </a:spcBef>
            </a:pP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校方能即時統計未讀未簽 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狀況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596883" y="254508"/>
            <a:ext cx="3558540" cy="6299200"/>
            <a:chOff x="8596883" y="254508"/>
            <a:chExt cx="3558540" cy="6299200"/>
          </a:xfrm>
        </p:grpSpPr>
        <p:sp>
          <p:nvSpPr>
            <p:cNvPr id="13" name="object 13"/>
            <p:cNvSpPr/>
            <p:nvPr/>
          </p:nvSpPr>
          <p:spPr>
            <a:xfrm>
              <a:off x="8596883" y="254508"/>
              <a:ext cx="3500628" cy="6298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90431" y="4227575"/>
              <a:ext cx="3130550" cy="1836420"/>
            </a:xfrm>
            <a:custGeom>
              <a:avLst/>
              <a:gdLst/>
              <a:ahLst/>
              <a:cxnLst/>
              <a:rect l="l" t="t" r="r" b="b"/>
              <a:pathLst>
                <a:path w="3130550" h="1836420">
                  <a:moveTo>
                    <a:pt x="0" y="1836420"/>
                  </a:moveTo>
                  <a:lnTo>
                    <a:pt x="3130296" y="1836420"/>
                  </a:lnTo>
                  <a:lnTo>
                    <a:pt x="3130296" y="0"/>
                  </a:lnTo>
                  <a:lnTo>
                    <a:pt x="0" y="0"/>
                  </a:lnTo>
                  <a:lnTo>
                    <a:pt x="0" y="1836420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96827" y="3369563"/>
              <a:ext cx="958850" cy="958850"/>
            </a:xfrm>
            <a:custGeom>
              <a:avLst/>
              <a:gdLst/>
              <a:ahLst/>
              <a:cxnLst/>
              <a:rect l="l" t="t" r="r" b="b"/>
              <a:pathLst>
                <a:path w="958850" h="958850">
                  <a:moveTo>
                    <a:pt x="479298" y="0"/>
                  </a:moveTo>
                  <a:lnTo>
                    <a:pt x="430299" y="2475"/>
                  </a:lnTo>
                  <a:lnTo>
                    <a:pt x="382714" y="9739"/>
                  </a:lnTo>
                  <a:lnTo>
                    <a:pt x="336784" y="21551"/>
                  </a:lnTo>
                  <a:lnTo>
                    <a:pt x="292750" y="37671"/>
                  </a:lnTo>
                  <a:lnTo>
                    <a:pt x="250854" y="57856"/>
                  </a:lnTo>
                  <a:lnTo>
                    <a:pt x="211335" y="81867"/>
                  </a:lnTo>
                  <a:lnTo>
                    <a:pt x="174436" y="109461"/>
                  </a:lnTo>
                  <a:lnTo>
                    <a:pt x="140398" y="140398"/>
                  </a:lnTo>
                  <a:lnTo>
                    <a:pt x="109461" y="174436"/>
                  </a:lnTo>
                  <a:lnTo>
                    <a:pt x="81867" y="211335"/>
                  </a:lnTo>
                  <a:lnTo>
                    <a:pt x="57856" y="250854"/>
                  </a:lnTo>
                  <a:lnTo>
                    <a:pt x="37671" y="292750"/>
                  </a:lnTo>
                  <a:lnTo>
                    <a:pt x="21551" y="336784"/>
                  </a:lnTo>
                  <a:lnTo>
                    <a:pt x="9739" y="382714"/>
                  </a:lnTo>
                  <a:lnTo>
                    <a:pt x="2475" y="430299"/>
                  </a:lnTo>
                  <a:lnTo>
                    <a:pt x="0" y="479298"/>
                  </a:lnTo>
                  <a:lnTo>
                    <a:pt x="2475" y="528296"/>
                  </a:lnTo>
                  <a:lnTo>
                    <a:pt x="9739" y="575881"/>
                  </a:lnTo>
                  <a:lnTo>
                    <a:pt x="21551" y="621811"/>
                  </a:lnTo>
                  <a:lnTo>
                    <a:pt x="37671" y="665845"/>
                  </a:lnTo>
                  <a:lnTo>
                    <a:pt x="57856" y="707741"/>
                  </a:lnTo>
                  <a:lnTo>
                    <a:pt x="81867" y="747260"/>
                  </a:lnTo>
                  <a:lnTo>
                    <a:pt x="109461" y="784159"/>
                  </a:lnTo>
                  <a:lnTo>
                    <a:pt x="140398" y="818197"/>
                  </a:lnTo>
                  <a:lnTo>
                    <a:pt x="174436" y="849134"/>
                  </a:lnTo>
                  <a:lnTo>
                    <a:pt x="211335" y="876728"/>
                  </a:lnTo>
                  <a:lnTo>
                    <a:pt x="250854" y="900739"/>
                  </a:lnTo>
                  <a:lnTo>
                    <a:pt x="292750" y="920924"/>
                  </a:lnTo>
                  <a:lnTo>
                    <a:pt x="336784" y="937044"/>
                  </a:lnTo>
                  <a:lnTo>
                    <a:pt x="382714" y="948856"/>
                  </a:lnTo>
                  <a:lnTo>
                    <a:pt x="430299" y="956120"/>
                  </a:lnTo>
                  <a:lnTo>
                    <a:pt x="479298" y="958596"/>
                  </a:lnTo>
                  <a:lnTo>
                    <a:pt x="528296" y="956120"/>
                  </a:lnTo>
                  <a:lnTo>
                    <a:pt x="575881" y="948856"/>
                  </a:lnTo>
                  <a:lnTo>
                    <a:pt x="621811" y="937044"/>
                  </a:lnTo>
                  <a:lnTo>
                    <a:pt x="665845" y="920924"/>
                  </a:lnTo>
                  <a:lnTo>
                    <a:pt x="707741" y="900739"/>
                  </a:lnTo>
                  <a:lnTo>
                    <a:pt x="747260" y="876728"/>
                  </a:lnTo>
                  <a:lnTo>
                    <a:pt x="784159" y="849134"/>
                  </a:lnTo>
                  <a:lnTo>
                    <a:pt x="818197" y="818197"/>
                  </a:lnTo>
                  <a:lnTo>
                    <a:pt x="849134" y="784159"/>
                  </a:lnTo>
                  <a:lnTo>
                    <a:pt x="876728" y="747260"/>
                  </a:lnTo>
                  <a:lnTo>
                    <a:pt x="900739" y="707741"/>
                  </a:lnTo>
                  <a:lnTo>
                    <a:pt x="920924" y="665845"/>
                  </a:lnTo>
                  <a:lnTo>
                    <a:pt x="937044" y="621811"/>
                  </a:lnTo>
                  <a:lnTo>
                    <a:pt x="948856" y="575881"/>
                  </a:lnTo>
                  <a:lnTo>
                    <a:pt x="956120" y="528296"/>
                  </a:lnTo>
                  <a:lnTo>
                    <a:pt x="958596" y="479298"/>
                  </a:lnTo>
                  <a:lnTo>
                    <a:pt x="956120" y="430299"/>
                  </a:lnTo>
                  <a:lnTo>
                    <a:pt x="948856" y="382714"/>
                  </a:lnTo>
                  <a:lnTo>
                    <a:pt x="937044" y="336784"/>
                  </a:lnTo>
                  <a:lnTo>
                    <a:pt x="920924" y="292750"/>
                  </a:lnTo>
                  <a:lnTo>
                    <a:pt x="900739" y="250854"/>
                  </a:lnTo>
                  <a:lnTo>
                    <a:pt x="876728" y="211335"/>
                  </a:lnTo>
                  <a:lnTo>
                    <a:pt x="849134" y="174436"/>
                  </a:lnTo>
                  <a:lnTo>
                    <a:pt x="818197" y="140398"/>
                  </a:lnTo>
                  <a:lnTo>
                    <a:pt x="784159" y="109461"/>
                  </a:lnTo>
                  <a:lnTo>
                    <a:pt x="747260" y="81867"/>
                  </a:lnTo>
                  <a:lnTo>
                    <a:pt x="707741" y="57856"/>
                  </a:lnTo>
                  <a:lnTo>
                    <a:pt x="665845" y="37671"/>
                  </a:lnTo>
                  <a:lnTo>
                    <a:pt x="621811" y="21551"/>
                  </a:lnTo>
                  <a:lnTo>
                    <a:pt x="575881" y="9739"/>
                  </a:lnTo>
                  <a:lnTo>
                    <a:pt x="528296" y="2475"/>
                  </a:lnTo>
                  <a:lnTo>
                    <a:pt x="47929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02935" y="4108703"/>
            <a:ext cx="3133725" cy="1675130"/>
            <a:chOff x="5202935" y="4108703"/>
            <a:chExt cx="3133725" cy="1675130"/>
          </a:xfrm>
        </p:grpSpPr>
        <p:sp>
          <p:nvSpPr>
            <p:cNvPr id="17" name="object 17"/>
            <p:cNvSpPr/>
            <p:nvPr/>
          </p:nvSpPr>
          <p:spPr>
            <a:xfrm>
              <a:off x="5231891" y="4137659"/>
              <a:ext cx="2971800" cy="798830"/>
            </a:xfrm>
            <a:custGeom>
              <a:avLst/>
              <a:gdLst/>
              <a:ahLst/>
              <a:cxnLst/>
              <a:rect l="l" t="t" r="r" b="b"/>
              <a:pathLst>
                <a:path w="2971800" h="798829">
                  <a:moveTo>
                    <a:pt x="0" y="798576"/>
                  </a:moveTo>
                  <a:lnTo>
                    <a:pt x="2971800" y="798576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77683" y="4824983"/>
              <a:ext cx="958850" cy="958850"/>
            </a:xfrm>
            <a:custGeom>
              <a:avLst/>
              <a:gdLst/>
              <a:ahLst/>
              <a:cxnLst/>
              <a:rect l="l" t="t" r="r" b="b"/>
              <a:pathLst>
                <a:path w="958850" h="958850">
                  <a:moveTo>
                    <a:pt x="479298" y="0"/>
                  </a:moveTo>
                  <a:lnTo>
                    <a:pt x="430299" y="2475"/>
                  </a:lnTo>
                  <a:lnTo>
                    <a:pt x="382714" y="9739"/>
                  </a:lnTo>
                  <a:lnTo>
                    <a:pt x="336784" y="21551"/>
                  </a:lnTo>
                  <a:lnTo>
                    <a:pt x="292750" y="37671"/>
                  </a:lnTo>
                  <a:lnTo>
                    <a:pt x="250854" y="57856"/>
                  </a:lnTo>
                  <a:lnTo>
                    <a:pt x="211335" y="81867"/>
                  </a:lnTo>
                  <a:lnTo>
                    <a:pt x="174436" y="109461"/>
                  </a:lnTo>
                  <a:lnTo>
                    <a:pt x="140398" y="140398"/>
                  </a:lnTo>
                  <a:lnTo>
                    <a:pt x="109461" y="174436"/>
                  </a:lnTo>
                  <a:lnTo>
                    <a:pt x="81867" y="211335"/>
                  </a:lnTo>
                  <a:lnTo>
                    <a:pt x="57856" y="250854"/>
                  </a:lnTo>
                  <a:lnTo>
                    <a:pt x="37671" y="292750"/>
                  </a:lnTo>
                  <a:lnTo>
                    <a:pt x="21551" y="336784"/>
                  </a:lnTo>
                  <a:lnTo>
                    <a:pt x="9739" y="382714"/>
                  </a:lnTo>
                  <a:lnTo>
                    <a:pt x="2475" y="430299"/>
                  </a:lnTo>
                  <a:lnTo>
                    <a:pt x="0" y="479298"/>
                  </a:lnTo>
                  <a:lnTo>
                    <a:pt x="2475" y="528296"/>
                  </a:lnTo>
                  <a:lnTo>
                    <a:pt x="9739" y="575881"/>
                  </a:lnTo>
                  <a:lnTo>
                    <a:pt x="21551" y="621811"/>
                  </a:lnTo>
                  <a:lnTo>
                    <a:pt x="37671" y="665845"/>
                  </a:lnTo>
                  <a:lnTo>
                    <a:pt x="57856" y="707741"/>
                  </a:lnTo>
                  <a:lnTo>
                    <a:pt x="81867" y="747260"/>
                  </a:lnTo>
                  <a:lnTo>
                    <a:pt x="109461" y="784159"/>
                  </a:lnTo>
                  <a:lnTo>
                    <a:pt x="140398" y="818197"/>
                  </a:lnTo>
                  <a:lnTo>
                    <a:pt x="174436" y="849134"/>
                  </a:lnTo>
                  <a:lnTo>
                    <a:pt x="211335" y="876728"/>
                  </a:lnTo>
                  <a:lnTo>
                    <a:pt x="250854" y="900739"/>
                  </a:lnTo>
                  <a:lnTo>
                    <a:pt x="292750" y="920924"/>
                  </a:lnTo>
                  <a:lnTo>
                    <a:pt x="336784" y="937044"/>
                  </a:lnTo>
                  <a:lnTo>
                    <a:pt x="382714" y="948856"/>
                  </a:lnTo>
                  <a:lnTo>
                    <a:pt x="430299" y="956120"/>
                  </a:lnTo>
                  <a:lnTo>
                    <a:pt x="479298" y="958596"/>
                  </a:lnTo>
                  <a:lnTo>
                    <a:pt x="528296" y="956120"/>
                  </a:lnTo>
                  <a:lnTo>
                    <a:pt x="575881" y="948856"/>
                  </a:lnTo>
                  <a:lnTo>
                    <a:pt x="621811" y="937044"/>
                  </a:lnTo>
                  <a:lnTo>
                    <a:pt x="665845" y="920924"/>
                  </a:lnTo>
                  <a:lnTo>
                    <a:pt x="707741" y="900739"/>
                  </a:lnTo>
                  <a:lnTo>
                    <a:pt x="747260" y="876728"/>
                  </a:lnTo>
                  <a:lnTo>
                    <a:pt x="784159" y="849134"/>
                  </a:lnTo>
                  <a:lnTo>
                    <a:pt x="818197" y="818197"/>
                  </a:lnTo>
                  <a:lnTo>
                    <a:pt x="849134" y="784159"/>
                  </a:lnTo>
                  <a:lnTo>
                    <a:pt x="876728" y="747260"/>
                  </a:lnTo>
                  <a:lnTo>
                    <a:pt x="900739" y="707741"/>
                  </a:lnTo>
                  <a:lnTo>
                    <a:pt x="920924" y="665845"/>
                  </a:lnTo>
                  <a:lnTo>
                    <a:pt x="937044" y="621811"/>
                  </a:lnTo>
                  <a:lnTo>
                    <a:pt x="948856" y="575881"/>
                  </a:lnTo>
                  <a:lnTo>
                    <a:pt x="956120" y="528296"/>
                  </a:lnTo>
                  <a:lnTo>
                    <a:pt x="958596" y="479298"/>
                  </a:lnTo>
                  <a:lnTo>
                    <a:pt x="956120" y="430299"/>
                  </a:lnTo>
                  <a:lnTo>
                    <a:pt x="948856" y="382714"/>
                  </a:lnTo>
                  <a:lnTo>
                    <a:pt x="937044" y="336784"/>
                  </a:lnTo>
                  <a:lnTo>
                    <a:pt x="920924" y="292750"/>
                  </a:lnTo>
                  <a:lnTo>
                    <a:pt x="900739" y="250854"/>
                  </a:lnTo>
                  <a:lnTo>
                    <a:pt x="876728" y="211335"/>
                  </a:lnTo>
                  <a:lnTo>
                    <a:pt x="849134" y="174436"/>
                  </a:lnTo>
                  <a:lnTo>
                    <a:pt x="818197" y="140398"/>
                  </a:lnTo>
                  <a:lnTo>
                    <a:pt x="784159" y="109461"/>
                  </a:lnTo>
                  <a:lnTo>
                    <a:pt x="747260" y="81867"/>
                  </a:lnTo>
                  <a:lnTo>
                    <a:pt x="707741" y="57856"/>
                  </a:lnTo>
                  <a:lnTo>
                    <a:pt x="665845" y="37671"/>
                  </a:lnTo>
                  <a:lnTo>
                    <a:pt x="621811" y="21551"/>
                  </a:lnTo>
                  <a:lnTo>
                    <a:pt x="575881" y="9739"/>
                  </a:lnTo>
                  <a:lnTo>
                    <a:pt x="528296" y="2475"/>
                  </a:lnTo>
                  <a:lnTo>
                    <a:pt x="47929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22540" y="5018278"/>
            <a:ext cx="482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家長</a:t>
            </a:r>
            <a:endParaRPr sz="1800">
              <a:latin typeface="Noto Sans CJK JP Medium"/>
              <a:cs typeface="Noto Sans CJK JP Medium"/>
            </a:endParaRPr>
          </a:p>
          <a:p>
            <a:pPr marL="12700">
              <a:lnSpc>
                <a:spcPct val="100000"/>
              </a:lnSpc>
            </a:pPr>
            <a:r>
              <a:rPr sz="1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回簽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34064" y="3558285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即時 統計</a:t>
            </a:r>
            <a:endParaRPr sz="1800">
              <a:latin typeface="Noto Sans CJK JP Medium"/>
              <a:cs typeface="Noto Sans CJK JP Medium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67867" y="392429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3A3838"/>
                </a:solidFill>
                <a:latin typeface="IPAexGothic"/>
                <a:cs typeface="IPAexGothic"/>
              </a:rPr>
              <a:t>公告推播</a:t>
            </a:r>
          </a:p>
        </p:txBody>
      </p:sp>
      <p:sp>
        <p:nvSpPr>
          <p:cNvPr id="22" name="object 22"/>
          <p:cNvSpPr/>
          <p:nvPr/>
        </p:nvSpPr>
        <p:spPr>
          <a:xfrm>
            <a:off x="3544837" y="455024"/>
            <a:ext cx="730668" cy="674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392429"/>
            <a:ext cx="3073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3A3838"/>
                </a:solidFill>
                <a:latin typeface="IPAexGothic"/>
                <a:cs typeface="IPAexGothic"/>
              </a:rPr>
              <a:t>電子聯絡簿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1265" y="1924557"/>
            <a:ext cx="2263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導師發布</a:t>
            </a:r>
            <a:endParaRPr sz="4400">
              <a:latin typeface="Noto Sans CJK JP Medium"/>
              <a:cs typeface="Noto Sans CJK JP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92273" y="380607"/>
            <a:ext cx="3381375" cy="6003925"/>
            <a:chOff x="7392273" y="380607"/>
            <a:chExt cx="3381375" cy="6003925"/>
          </a:xfrm>
        </p:grpSpPr>
        <p:sp>
          <p:nvSpPr>
            <p:cNvPr id="5" name="object 5"/>
            <p:cNvSpPr/>
            <p:nvPr/>
          </p:nvSpPr>
          <p:spPr>
            <a:xfrm>
              <a:off x="7392273" y="380607"/>
              <a:ext cx="3380882" cy="6003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92568" y="792480"/>
              <a:ext cx="3015996" cy="5091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30490" y="793241"/>
              <a:ext cx="2879090" cy="4296410"/>
            </a:xfrm>
            <a:custGeom>
              <a:avLst/>
              <a:gdLst/>
              <a:ahLst/>
              <a:cxnLst/>
              <a:rect l="l" t="t" r="r" b="b"/>
              <a:pathLst>
                <a:path w="2879090" h="4296410">
                  <a:moveTo>
                    <a:pt x="0" y="4296156"/>
                  </a:moveTo>
                  <a:lnTo>
                    <a:pt x="2743200" y="4296156"/>
                  </a:lnTo>
                  <a:lnTo>
                    <a:pt x="2743200" y="899160"/>
                  </a:lnTo>
                  <a:lnTo>
                    <a:pt x="0" y="899160"/>
                  </a:lnTo>
                  <a:lnTo>
                    <a:pt x="0" y="4296156"/>
                  </a:lnTo>
                  <a:close/>
                </a:path>
                <a:path w="2879090" h="4296410">
                  <a:moveTo>
                    <a:pt x="2255519" y="347472"/>
                  </a:moveTo>
                  <a:lnTo>
                    <a:pt x="2878835" y="347472"/>
                  </a:lnTo>
                  <a:lnTo>
                    <a:pt x="2878835" y="0"/>
                  </a:lnTo>
                  <a:lnTo>
                    <a:pt x="2255519" y="0"/>
                  </a:lnTo>
                  <a:lnTo>
                    <a:pt x="2255519" y="34747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994403" y="365759"/>
            <a:ext cx="959894" cy="830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4004" y="2958083"/>
            <a:ext cx="5573395" cy="2720340"/>
          </a:xfrm>
          <a:custGeom>
            <a:avLst/>
            <a:gdLst/>
            <a:ahLst/>
            <a:cxnLst/>
            <a:rect l="l" t="t" r="r" b="b"/>
            <a:pathLst>
              <a:path w="5573395" h="2720340">
                <a:moveTo>
                  <a:pt x="5573268" y="0"/>
                </a:moveTo>
                <a:lnTo>
                  <a:pt x="0" y="0"/>
                </a:lnTo>
                <a:lnTo>
                  <a:pt x="0" y="2720340"/>
                </a:lnTo>
                <a:lnTo>
                  <a:pt x="5573268" y="2720340"/>
                </a:lnTo>
                <a:lnTo>
                  <a:pt x="5573268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6053" y="3533443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1.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053" y="4054651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2.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053" y="4574716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3.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053" y="5095924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4.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89431" y="3072383"/>
            <a:ext cx="2872740" cy="2567940"/>
            <a:chOff x="789431" y="3072383"/>
            <a:chExt cx="2872740" cy="2567940"/>
          </a:xfrm>
        </p:grpSpPr>
        <p:sp>
          <p:nvSpPr>
            <p:cNvPr id="15" name="object 15"/>
            <p:cNvSpPr/>
            <p:nvPr/>
          </p:nvSpPr>
          <p:spPr>
            <a:xfrm>
              <a:off x="789432" y="3482339"/>
              <a:ext cx="471170" cy="1606550"/>
            </a:xfrm>
            <a:custGeom>
              <a:avLst/>
              <a:gdLst/>
              <a:ahLst/>
              <a:cxnLst/>
              <a:rect l="l" t="t" r="r" b="b"/>
              <a:pathLst>
                <a:path w="471169" h="1606550">
                  <a:moveTo>
                    <a:pt x="460248" y="248412"/>
                  </a:moveTo>
                  <a:lnTo>
                    <a:pt x="455561" y="198361"/>
                  </a:lnTo>
                  <a:lnTo>
                    <a:pt x="442150" y="151739"/>
                  </a:lnTo>
                  <a:lnTo>
                    <a:pt x="420941" y="109537"/>
                  </a:lnTo>
                  <a:lnTo>
                    <a:pt x="392836" y="72771"/>
                  </a:lnTo>
                  <a:lnTo>
                    <a:pt x="358775" y="42443"/>
                  </a:lnTo>
                  <a:lnTo>
                    <a:pt x="319684" y="19532"/>
                  </a:lnTo>
                  <a:lnTo>
                    <a:pt x="276491" y="5054"/>
                  </a:lnTo>
                  <a:lnTo>
                    <a:pt x="230124" y="0"/>
                  </a:lnTo>
                  <a:lnTo>
                    <a:pt x="183743" y="5054"/>
                  </a:lnTo>
                  <a:lnTo>
                    <a:pt x="140550" y="19532"/>
                  </a:lnTo>
                  <a:lnTo>
                    <a:pt x="101460" y="42443"/>
                  </a:lnTo>
                  <a:lnTo>
                    <a:pt x="67398" y="72771"/>
                  </a:lnTo>
                  <a:lnTo>
                    <a:pt x="39293" y="109537"/>
                  </a:lnTo>
                  <a:lnTo>
                    <a:pt x="18084" y="151739"/>
                  </a:lnTo>
                  <a:lnTo>
                    <a:pt x="4673" y="198361"/>
                  </a:lnTo>
                  <a:lnTo>
                    <a:pt x="0" y="248412"/>
                  </a:lnTo>
                  <a:lnTo>
                    <a:pt x="4673" y="298475"/>
                  </a:lnTo>
                  <a:lnTo>
                    <a:pt x="18084" y="345097"/>
                  </a:lnTo>
                  <a:lnTo>
                    <a:pt x="39293" y="387286"/>
                  </a:lnTo>
                  <a:lnTo>
                    <a:pt x="67398" y="424053"/>
                  </a:lnTo>
                  <a:lnTo>
                    <a:pt x="101460" y="454393"/>
                  </a:lnTo>
                  <a:lnTo>
                    <a:pt x="140550" y="477304"/>
                  </a:lnTo>
                  <a:lnTo>
                    <a:pt x="183743" y="491782"/>
                  </a:lnTo>
                  <a:lnTo>
                    <a:pt x="230124" y="496824"/>
                  </a:lnTo>
                  <a:lnTo>
                    <a:pt x="276491" y="491782"/>
                  </a:lnTo>
                  <a:lnTo>
                    <a:pt x="319684" y="477304"/>
                  </a:lnTo>
                  <a:lnTo>
                    <a:pt x="358775" y="454393"/>
                  </a:lnTo>
                  <a:lnTo>
                    <a:pt x="392836" y="424053"/>
                  </a:lnTo>
                  <a:lnTo>
                    <a:pt x="420941" y="387286"/>
                  </a:lnTo>
                  <a:lnTo>
                    <a:pt x="442150" y="345097"/>
                  </a:lnTo>
                  <a:lnTo>
                    <a:pt x="455561" y="298475"/>
                  </a:lnTo>
                  <a:lnTo>
                    <a:pt x="460248" y="248412"/>
                  </a:lnTo>
                  <a:close/>
                </a:path>
                <a:path w="471169" h="1606550">
                  <a:moveTo>
                    <a:pt x="461772" y="1357884"/>
                  </a:moveTo>
                  <a:lnTo>
                    <a:pt x="457085" y="1307833"/>
                  </a:lnTo>
                  <a:lnTo>
                    <a:pt x="443674" y="1261211"/>
                  </a:lnTo>
                  <a:lnTo>
                    <a:pt x="422465" y="1219009"/>
                  </a:lnTo>
                  <a:lnTo>
                    <a:pt x="394360" y="1182243"/>
                  </a:lnTo>
                  <a:lnTo>
                    <a:pt x="360299" y="1151915"/>
                  </a:lnTo>
                  <a:lnTo>
                    <a:pt x="321208" y="1129004"/>
                  </a:lnTo>
                  <a:lnTo>
                    <a:pt x="278015" y="1114526"/>
                  </a:lnTo>
                  <a:lnTo>
                    <a:pt x="231648" y="1109472"/>
                  </a:lnTo>
                  <a:lnTo>
                    <a:pt x="185267" y="1114526"/>
                  </a:lnTo>
                  <a:lnTo>
                    <a:pt x="142074" y="1129004"/>
                  </a:lnTo>
                  <a:lnTo>
                    <a:pt x="102984" y="1151915"/>
                  </a:lnTo>
                  <a:lnTo>
                    <a:pt x="68922" y="1182243"/>
                  </a:lnTo>
                  <a:lnTo>
                    <a:pt x="40817" y="1219009"/>
                  </a:lnTo>
                  <a:lnTo>
                    <a:pt x="19608" y="1261211"/>
                  </a:lnTo>
                  <a:lnTo>
                    <a:pt x="6197" y="1307833"/>
                  </a:lnTo>
                  <a:lnTo>
                    <a:pt x="1524" y="1357884"/>
                  </a:lnTo>
                  <a:lnTo>
                    <a:pt x="6197" y="1407947"/>
                  </a:lnTo>
                  <a:lnTo>
                    <a:pt x="19608" y="1454569"/>
                  </a:lnTo>
                  <a:lnTo>
                    <a:pt x="40817" y="1496758"/>
                  </a:lnTo>
                  <a:lnTo>
                    <a:pt x="68922" y="1533525"/>
                  </a:lnTo>
                  <a:lnTo>
                    <a:pt x="102984" y="1563865"/>
                  </a:lnTo>
                  <a:lnTo>
                    <a:pt x="142074" y="1586776"/>
                  </a:lnTo>
                  <a:lnTo>
                    <a:pt x="185267" y="1601254"/>
                  </a:lnTo>
                  <a:lnTo>
                    <a:pt x="231648" y="1606296"/>
                  </a:lnTo>
                  <a:lnTo>
                    <a:pt x="278015" y="1601254"/>
                  </a:lnTo>
                  <a:lnTo>
                    <a:pt x="321208" y="1586776"/>
                  </a:lnTo>
                  <a:lnTo>
                    <a:pt x="360299" y="1563865"/>
                  </a:lnTo>
                  <a:lnTo>
                    <a:pt x="394360" y="1533525"/>
                  </a:lnTo>
                  <a:lnTo>
                    <a:pt x="422465" y="1496758"/>
                  </a:lnTo>
                  <a:lnTo>
                    <a:pt x="443674" y="1454569"/>
                  </a:lnTo>
                  <a:lnTo>
                    <a:pt x="457085" y="1407947"/>
                  </a:lnTo>
                  <a:lnTo>
                    <a:pt x="461772" y="1357884"/>
                  </a:lnTo>
                  <a:close/>
                </a:path>
                <a:path w="471169" h="1606550">
                  <a:moveTo>
                    <a:pt x="470916" y="813816"/>
                  </a:moveTo>
                  <a:lnTo>
                    <a:pt x="466229" y="763765"/>
                  </a:lnTo>
                  <a:lnTo>
                    <a:pt x="452818" y="717143"/>
                  </a:lnTo>
                  <a:lnTo>
                    <a:pt x="431609" y="674941"/>
                  </a:lnTo>
                  <a:lnTo>
                    <a:pt x="403504" y="638175"/>
                  </a:lnTo>
                  <a:lnTo>
                    <a:pt x="369443" y="607847"/>
                  </a:lnTo>
                  <a:lnTo>
                    <a:pt x="330352" y="584936"/>
                  </a:lnTo>
                  <a:lnTo>
                    <a:pt x="287159" y="570458"/>
                  </a:lnTo>
                  <a:lnTo>
                    <a:pt x="240792" y="565404"/>
                  </a:lnTo>
                  <a:lnTo>
                    <a:pt x="194411" y="570458"/>
                  </a:lnTo>
                  <a:lnTo>
                    <a:pt x="151218" y="584936"/>
                  </a:lnTo>
                  <a:lnTo>
                    <a:pt x="112128" y="607847"/>
                  </a:lnTo>
                  <a:lnTo>
                    <a:pt x="78066" y="638175"/>
                  </a:lnTo>
                  <a:lnTo>
                    <a:pt x="49961" y="674941"/>
                  </a:lnTo>
                  <a:lnTo>
                    <a:pt x="28752" y="717143"/>
                  </a:lnTo>
                  <a:lnTo>
                    <a:pt x="15341" y="763765"/>
                  </a:lnTo>
                  <a:lnTo>
                    <a:pt x="10668" y="813816"/>
                  </a:lnTo>
                  <a:lnTo>
                    <a:pt x="15341" y="863879"/>
                  </a:lnTo>
                  <a:lnTo>
                    <a:pt x="28752" y="910501"/>
                  </a:lnTo>
                  <a:lnTo>
                    <a:pt x="49961" y="952690"/>
                  </a:lnTo>
                  <a:lnTo>
                    <a:pt x="78066" y="989457"/>
                  </a:lnTo>
                  <a:lnTo>
                    <a:pt x="112128" y="1019797"/>
                  </a:lnTo>
                  <a:lnTo>
                    <a:pt x="151218" y="1042708"/>
                  </a:lnTo>
                  <a:lnTo>
                    <a:pt x="194411" y="1057186"/>
                  </a:lnTo>
                  <a:lnTo>
                    <a:pt x="240792" y="1062228"/>
                  </a:lnTo>
                  <a:lnTo>
                    <a:pt x="287159" y="1057186"/>
                  </a:lnTo>
                  <a:lnTo>
                    <a:pt x="330352" y="1042708"/>
                  </a:lnTo>
                  <a:lnTo>
                    <a:pt x="369443" y="1019797"/>
                  </a:lnTo>
                  <a:lnTo>
                    <a:pt x="403504" y="989457"/>
                  </a:lnTo>
                  <a:lnTo>
                    <a:pt x="431609" y="952690"/>
                  </a:lnTo>
                  <a:lnTo>
                    <a:pt x="452818" y="910501"/>
                  </a:lnTo>
                  <a:lnTo>
                    <a:pt x="466229" y="863879"/>
                  </a:lnTo>
                  <a:lnTo>
                    <a:pt x="470916" y="813816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67811" y="3072383"/>
              <a:ext cx="594360" cy="3337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4004" y="5143499"/>
              <a:ext cx="460375" cy="497205"/>
            </a:xfrm>
            <a:custGeom>
              <a:avLst/>
              <a:gdLst/>
              <a:ahLst/>
              <a:cxnLst/>
              <a:rect l="l" t="t" r="r" b="b"/>
              <a:pathLst>
                <a:path w="460375" h="497204">
                  <a:moveTo>
                    <a:pt x="460248" y="248412"/>
                  </a:moveTo>
                  <a:lnTo>
                    <a:pt x="455561" y="198361"/>
                  </a:lnTo>
                  <a:lnTo>
                    <a:pt x="442150" y="151739"/>
                  </a:lnTo>
                  <a:lnTo>
                    <a:pt x="420941" y="109550"/>
                  </a:lnTo>
                  <a:lnTo>
                    <a:pt x="392836" y="72783"/>
                  </a:lnTo>
                  <a:lnTo>
                    <a:pt x="358775" y="42443"/>
                  </a:lnTo>
                  <a:lnTo>
                    <a:pt x="319684" y="19532"/>
                  </a:lnTo>
                  <a:lnTo>
                    <a:pt x="276491" y="5054"/>
                  </a:lnTo>
                  <a:lnTo>
                    <a:pt x="230124" y="0"/>
                  </a:lnTo>
                  <a:lnTo>
                    <a:pt x="183743" y="5054"/>
                  </a:lnTo>
                  <a:lnTo>
                    <a:pt x="140550" y="19532"/>
                  </a:lnTo>
                  <a:lnTo>
                    <a:pt x="101460" y="42443"/>
                  </a:lnTo>
                  <a:lnTo>
                    <a:pt x="67398" y="72771"/>
                  </a:lnTo>
                  <a:lnTo>
                    <a:pt x="39293" y="109537"/>
                  </a:lnTo>
                  <a:lnTo>
                    <a:pt x="18084" y="151739"/>
                  </a:lnTo>
                  <a:lnTo>
                    <a:pt x="4673" y="198361"/>
                  </a:lnTo>
                  <a:lnTo>
                    <a:pt x="0" y="248412"/>
                  </a:lnTo>
                  <a:lnTo>
                    <a:pt x="4673" y="298475"/>
                  </a:lnTo>
                  <a:lnTo>
                    <a:pt x="18084" y="345097"/>
                  </a:lnTo>
                  <a:lnTo>
                    <a:pt x="39293" y="387286"/>
                  </a:lnTo>
                  <a:lnTo>
                    <a:pt x="67398" y="424053"/>
                  </a:lnTo>
                  <a:lnTo>
                    <a:pt x="101460" y="454393"/>
                  </a:lnTo>
                  <a:lnTo>
                    <a:pt x="140550" y="477304"/>
                  </a:lnTo>
                  <a:lnTo>
                    <a:pt x="183743" y="491782"/>
                  </a:lnTo>
                  <a:lnTo>
                    <a:pt x="230124" y="496824"/>
                  </a:lnTo>
                  <a:lnTo>
                    <a:pt x="276491" y="491782"/>
                  </a:lnTo>
                  <a:lnTo>
                    <a:pt x="319684" y="477304"/>
                  </a:lnTo>
                  <a:lnTo>
                    <a:pt x="358775" y="454393"/>
                  </a:lnTo>
                  <a:lnTo>
                    <a:pt x="392836" y="424053"/>
                  </a:lnTo>
                  <a:lnTo>
                    <a:pt x="420941" y="387286"/>
                  </a:lnTo>
                  <a:lnTo>
                    <a:pt x="442150" y="345097"/>
                  </a:lnTo>
                  <a:lnTo>
                    <a:pt x="455561" y="298475"/>
                  </a:lnTo>
                  <a:lnTo>
                    <a:pt x="460248" y="248412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  <a:tabLst>
                <a:tab pos="2858135" algn="l"/>
              </a:tabLst>
            </a:pPr>
            <a:r>
              <a:rPr spc="-10" dirty="0"/>
              <a:t>於右上角點</a:t>
            </a:r>
            <a:r>
              <a:rPr spc="-5" dirty="0"/>
              <a:t>選	</a:t>
            </a:r>
            <a:r>
              <a:rPr spc="-10" dirty="0"/>
              <a:t>即可</a:t>
            </a:r>
            <a:r>
              <a:rPr spc="-10" dirty="0">
                <a:solidFill>
                  <a:srgbClr val="00C057"/>
                </a:solidFill>
              </a:rPr>
              <a:t>編輯</a:t>
            </a:r>
          </a:p>
          <a:p>
            <a:pPr marL="527685" indent="-435609">
              <a:lnSpc>
                <a:spcPct val="100000"/>
              </a:lnSpc>
              <a:spcBef>
                <a:spcPts val="745"/>
              </a:spcBef>
              <a:buClr>
                <a:srgbClr val="FFFFFF"/>
              </a:buClr>
              <a:buSzPct val="64285"/>
              <a:buFont typeface="Arial"/>
              <a:buAutoNum type="arabicPlain"/>
              <a:tabLst>
                <a:tab pos="527685" algn="l"/>
                <a:tab pos="528320" algn="l"/>
              </a:tabLst>
            </a:pPr>
            <a:r>
              <a:rPr sz="2800" spc="-5" dirty="0"/>
              <a:t>整合各</a:t>
            </a:r>
            <a:r>
              <a:rPr sz="2800" spc="-10" dirty="0"/>
              <a:t>科</a:t>
            </a:r>
            <a:r>
              <a:rPr sz="2800" spc="-5" dirty="0"/>
              <a:t>作業，發布</a:t>
            </a:r>
            <a:r>
              <a:rPr sz="2800" spc="-5" dirty="0">
                <a:solidFill>
                  <a:srgbClr val="00C057"/>
                </a:solidFill>
              </a:rPr>
              <a:t>回家作業</a:t>
            </a:r>
            <a:endParaRPr sz="2800"/>
          </a:p>
          <a:p>
            <a:pPr marL="527685" indent="-424815">
              <a:lnSpc>
                <a:spcPct val="100000"/>
              </a:lnSpc>
              <a:spcBef>
                <a:spcPts val="745"/>
              </a:spcBef>
              <a:buClr>
                <a:srgbClr val="FFFFFF"/>
              </a:buClr>
              <a:buSzPct val="64285"/>
              <a:buFont typeface="Arial"/>
              <a:buAutoNum type="arabicPlain"/>
              <a:tabLst>
                <a:tab pos="527685" algn="l"/>
                <a:tab pos="528320" algn="l"/>
              </a:tabLst>
            </a:pPr>
            <a:r>
              <a:rPr sz="2800" spc="-5" dirty="0"/>
              <a:t>提供</a:t>
            </a:r>
            <a:r>
              <a:rPr sz="2800" spc="-5" dirty="0">
                <a:solidFill>
                  <a:srgbClr val="00C057"/>
                </a:solidFill>
              </a:rPr>
              <a:t>拍照、上傳附</a:t>
            </a:r>
            <a:r>
              <a:rPr sz="2800" spc="-20" dirty="0">
                <a:solidFill>
                  <a:srgbClr val="00C057"/>
                </a:solidFill>
              </a:rPr>
              <a:t>件</a:t>
            </a:r>
            <a:r>
              <a:rPr sz="2800" spc="-5" dirty="0"/>
              <a:t>功能</a:t>
            </a:r>
            <a:endParaRPr sz="2800"/>
          </a:p>
          <a:p>
            <a:pPr marL="527685" indent="-433705">
              <a:lnSpc>
                <a:spcPct val="100000"/>
              </a:lnSpc>
              <a:spcBef>
                <a:spcPts val="735"/>
              </a:spcBef>
              <a:buClr>
                <a:srgbClr val="FFFFFF"/>
              </a:buClr>
              <a:buSzPct val="64285"/>
              <a:buFont typeface="Arial"/>
              <a:buAutoNum type="arabicPlain"/>
              <a:tabLst>
                <a:tab pos="527685" algn="l"/>
                <a:tab pos="528320" algn="l"/>
              </a:tabLst>
            </a:pPr>
            <a:r>
              <a:rPr sz="2800" spc="-5" dirty="0"/>
              <a:t>新增</a:t>
            </a:r>
            <a:r>
              <a:rPr sz="2800" spc="-5" dirty="0">
                <a:solidFill>
                  <a:srgbClr val="00C057"/>
                </a:solidFill>
              </a:rPr>
              <a:t>提醒事項</a:t>
            </a:r>
            <a:endParaRPr sz="2800"/>
          </a:p>
          <a:p>
            <a:pPr marL="527685" indent="-440055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SzPct val="64285"/>
              <a:buFont typeface="Arial"/>
              <a:buAutoNum type="arabicPlain"/>
              <a:tabLst>
                <a:tab pos="527685" algn="l"/>
                <a:tab pos="528320" algn="l"/>
              </a:tabLst>
            </a:pPr>
            <a:r>
              <a:rPr sz="2800" spc="-5" dirty="0"/>
              <a:t>新增</a:t>
            </a:r>
            <a:r>
              <a:rPr sz="2800" spc="-5" dirty="0">
                <a:solidFill>
                  <a:srgbClr val="00C057"/>
                </a:solidFill>
              </a:rPr>
              <a:t>老師的話</a:t>
            </a:r>
            <a:endParaRPr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392429"/>
            <a:ext cx="3073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3A3838"/>
                </a:solidFill>
                <a:latin typeface="IPAexGothic"/>
                <a:cs typeface="IPAexGothic"/>
              </a:rPr>
              <a:t>電子聯絡簿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1265" y="1924557"/>
            <a:ext cx="3382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科任老師發布</a:t>
            </a:r>
            <a:endParaRPr sz="4400">
              <a:latin typeface="Noto Sans CJK JP Medium"/>
              <a:cs typeface="Noto Sans CJK JP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92273" y="380607"/>
            <a:ext cx="3381375" cy="6003925"/>
            <a:chOff x="7392273" y="380607"/>
            <a:chExt cx="3381375" cy="6003925"/>
          </a:xfrm>
        </p:grpSpPr>
        <p:sp>
          <p:nvSpPr>
            <p:cNvPr id="5" name="object 5"/>
            <p:cNvSpPr/>
            <p:nvPr/>
          </p:nvSpPr>
          <p:spPr>
            <a:xfrm>
              <a:off x="7392273" y="380607"/>
              <a:ext cx="3380882" cy="6003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92568" y="792480"/>
              <a:ext cx="3015996" cy="5091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30490" y="793241"/>
              <a:ext cx="2879090" cy="4296410"/>
            </a:xfrm>
            <a:custGeom>
              <a:avLst/>
              <a:gdLst/>
              <a:ahLst/>
              <a:cxnLst/>
              <a:rect l="l" t="t" r="r" b="b"/>
              <a:pathLst>
                <a:path w="2879090" h="4296410">
                  <a:moveTo>
                    <a:pt x="0" y="4296156"/>
                  </a:moveTo>
                  <a:lnTo>
                    <a:pt x="2743200" y="4296156"/>
                  </a:lnTo>
                  <a:lnTo>
                    <a:pt x="2743200" y="899160"/>
                  </a:lnTo>
                  <a:lnTo>
                    <a:pt x="0" y="899160"/>
                  </a:lnTo>
                  <a:lnTo>
                    <a:pt x="0" y="4296156"/>
                  </a:lnTo>
                  <a:close/>
                </a:path>
                <a:path w="2879090" h="4296410">
                  <a:moveTo>
                    <a:pt x="2255519" y="347472"/>
                  </a:moveTo>
                  <a:lnTo>
                    <a:pt x="2878835" y="347472"/>
                  </a:lnTo>
                  <a:lnTo>
                    <a:pt x="2878835" y="0"/>
                  </a:lnTo>
                  <a:lnTo>
                    <a:pt x="2255519" y="0"/>
                  </a:lnTo>
                  <a:lnTo>
                    <a:pt x="2255519" y="34747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63612" y="723900"/>
              <a:ext cx="3069336" cy="51602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994403" y="365759"/>
            <a:ext cx="959894" cy="830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4004" y="2958083"/>
            <a:ext cx="5573395" cy="2194560"/>
          </a:xfrm>
          <a:custGeom>
            <a:avLst/>
            <a:gdLst/>
            <a:ahLst/>
            <a:cxnLst/>
            <a:rect l="l" t="t" r="r" b="b"/>
            <a:pathLst>
              <a:path w="5573395" h="2194560">
                <a:moveTo>
                  <a:pt x="5573268" y="0"/>
                </a:moveTo>
                <a:lnTo>
                  <a:pt x="0" y="0"/>
                </a:lnTo>
                <a:lnTo>
                  <a:pt x="0" y="2194560"/>
                </a:lnTo>
                <a:lnTo>
                  <a:pt x="5573268" y="2194560"/>
                </a:lnTo>
                <a:lnTo>
                  <a:pt x="5573268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6053" y="3025851"/>
            <a:ext cx="2853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進入「教學課表」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053" y="3533443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1.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053" y="4054651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2.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053" y="4574716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3.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1191" y="3452520"/>
            <a:ext cx="3919854" cy="158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26210">
              <a:lnSpc>
                <a:spcPct val="1221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點選班級及課程 發布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回</a:t>
            </a:r>
            <a:r>
              <a:rPr sz="2800" b="0" spc="-1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家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作業</a:t>
            </a:r>
            <a:endParaRPr sz="28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提供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拍照、上傳附</a:t>
            </a:r>
            <a:r>
              <a:rPr sz="2800" b="0" spc="-2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件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功能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9432" y="3482339"/>
            <a:ext cx="471170" cy="1606550"/>
          </a:xfrm>
          <a:custGeom>
            <a:avLst/>
            <a:gdLst/>
            <a:ahLst/>
            <a:cxnLst/>
            <a:rect l="l" t="t" r="r" b="b"/>
            <a:pathLst>
              <a:path w="471169" h="1606550">
                <a:moveTo>
                  <a:pt x="460248" y="248412"/>
                </a:moveTo>
                <a:lnTo>
                  <a:pt x="455561" y="198361"/>
                </a:lnTo>
                <a:lnTo>
                  <a:pt x="442150" y="151739"/>
                </a:lnTo>
                <a:lnTo>
                  <a:pt x="420941" y="109537"/>
                </a:lnTo>
                <a:lnTo>
                  <a:pt x="392836" y="72771"/>
                </a:lnTo>
                <a:lnTo>
                  <a:pt x="358775" y="42443"/>
                </a:lnTo>
                <a:lnTo>
                  <a:pt x="319684" y="19532"/>
                </a:lnTo>
                <a:lnTo>
                  <a:pt x="276491" y="5054"/>
                </a:lnTo>
                <a:lnTo>
                  <a:pt x="230124" y="0"/>
                </a:lnTo>
                <a:lnTo>
                  <a:pt x="183743" y="5054"/>
                </a:lnTo>
                <a:lnTo>
                  <a:pt x="140550" y="19532"/>
                </a:lnTo>
                <a:lnTo>
                  <a:pt x="101460" y="42443"/>
                </a:lnTo>
                <a:lnTo>
                  <a:pt x="67398" y="72771"/>
                </a:lnTo>
                <a:lnTo>
                  <a:pt x="39293" y="109537"/>
                </a:lnTo>
                <a:lnTo>
                  <a:pt x="18084" y="151739"/>
                </a:lnTo>
                <a:lnTo>
                  <a:pt x="4673" y="198361"/>
                </a:lnTo>
                <a:lnTo>
                  <a:pt x="0" y="248412"/>
                </a:lnTo>
                <a:lnTo>
                  <a:pt x="4673" y="298475"/>
                </a:lnTo>
                <a:lnTo>
                  <a:pt x="18084" y="345097"/>
                </a:lnTo>
                <a:lnTo>
                  <a:pt x="39293" y="387286"/>
                </a:lnTo>
                <a:lnTo>
                  <a:pt x="67398" y="424053"/>
                </a:lnTo>
                <a:lnTo>
                  <a:pt x="101460" y="454393"/>
                </a:lnTo>
                <a:lnTo>
                  <a:pt x="140550" y="477304"/>
                </a:lnTo>
                <a:lnTo>
                  <a:pt x="183743" y="491782"/>
                </a:lnTo>
                <a:lnTo>
                  <a:pt x="230124" y="496824"/>
                </a:lnTo>
                <a:lnTo>
                  <a:pt x="276491" y="491782"/>
                </a:lnTo>
                <a:lnTo>
                  <a:pt x="319684" y="477304"/>
                </a:lnTo>
                <a:lnTo>
                  <a:pt x="358775" y="454393"/>
                </a:lnTo>
                <a:lnTo>
                  <a:pt x="392836" y="424053"/>
                </a:lnTo>
                <a:lnTo>
                  <a:pt x="420941" y="387286"/>
                </a:lnTo>
                <a:lnTo>
                  <a:pt x="442150" y="345097"/>
                </a:lnTo>
                <a:lnTo>
                  <a:pt x="455561" y="298475"/>
                </a:lnTo>
                <a:lnTo>
                  <a:pt x="460248" y="248412"/>
                </a:lnTo>
                <a:close/>
              </a:path>
              <a:path w="471169" h="1606550">
                <a:moveTo>
                  <a:pt x="461772" y="1357884"/>
                </a:moveTo>
                <a:lnTo>
                  <a:pt x="457085" y="1307833"/>
                </a:lnTo>
                <a:lnTo>
                  <a:pt x="443674" y="1261211"/>
                </a:lnTo>
                <a:lnTo>
                  <a:pt x="422465" y="1219009"/>
                </a:lnTo>
                <a:lnTo>
                  <a:pt x="394360" y="1182243"/>
                </a:lnTo>
                <a:lnTo>
                  <a:pt x="360299" y="1151915"/>
                </a:lnTo>
                <a:lnTo>
                  <a:pt x="321208" y="1129004"/>
                </a:lnTo>
                <a:lnTo>
                  <a:pt x="278015" y="1114526"/>
                </a:lnTo>
                <a:lnTo>
                  <a:pt x="231648" y="1109472"/>
                </a:lnTo>
                <a:lnTo>
                  <a:pt x="185267" y="1114526"/>
                </a:lnTo>
                <a:lnTo>
                  <a:pt x="142074" y="1129004"/>
                </a:lnTo>
                <a:lnTo>
                  <a:pt x="102984" y="1151915"/>
                </a:lnTo>
                <a:lnTo>
                  <a:pt x="68922" y="1182243"/>
                </a:lnTo>
                <a:lnTo>
                  <a:pt x="40817" y="1219009"/>
                </a:lnTo>
                <a:lnTo>
                  <a:pt x="19608" y="1261211"/>
                </a:lnTo>
                <a:lnTo>
                  <a:pt x="6197" y="1307833"/>
                </a:lnTo>
                <a:lnTo>
                  <a:pt x="1524" y="1357884"/>
                </a:lnTo>
                <a:lnTo>
                  <a:pt x="6197" y="1407947"/>
                </a:lnTo>
                <a:lnTo>
                  <a:pt x="19608" y="1454569"/>
                </a:lnTo>
                <a:lnTo>
                  <a:pt x="40817" y="1496758"/>
                </a:lnTo>
                <a:lnTo>
                  <a:pt x="68922" y="1533525"/>
                </a:lnTo>
                <a:lnTo>
                  <a:pt x="102984" y="1563865"/>
                </a:lnTo>
                <a:lnTo>
                  <a:pt x="142074" y="1586776"/>
                </a:lnTo>
                <a:lnTo>
                  <a:pt x="185267" y="1601254"/>
                </a:lnTo>
                <a:lnTo>
                  <a:pt x="231648" y="1606296"/>
                </a:lnTo>
                <a:lnTo>
                  <a:pt x="278015" y="1601254"/>
                </a:lnTo>
                <a:lnTo>
                  <a:pt x="321208" y="1586776"/>
                </a:lnTo>
                <a:lnTo>
                  <a:pt x="360299" y="1563865"/>
                </a:lnTo>
                <a:lnTo>
                  <a:pt x="394360" y="1533525"/>
                </a:lnTo>
                <a:lnTo>
                  <a:pt x="422465" y="1496758"/>
                </a:lnTo>
                <a:lnTo>
                  <a:pt x="443674" y="1454569"/>
                </a:lnTo>
                <a:lnTo>
                  <a:pt x="457085" y="1407947"/>
                </a:lnTo>
                <a:lnTo>
                  <a:pt x="461772" y="1357884"/>
                </a:lnTo>
                <a:close/>
              </a:path>
              <a:path w="471169" h="1606550">
                <a:moveTo>
                  <a:pt x="470916" y="813816"/>
                </a:moveTo>
                <a:lnTo>
                  <a:pt x="466229" y="763765"/>
                </a:lnTo>
                <a:lnTo>
                  <a:pt x="452818" y="717143"/>
                </a:lnTo>
                <a:lnTo>
                  <a:pt x="431609" y="674941"/>
                </a:lnTo>
                <a:lnTo>
                  <a:pt x="403504" y="638175"/>
                </a:lnTo>
                <a:lnTo>
                  <a:pt x="369443" y="607847"/>
                </a:lnTo>
                <a:lnTo>
                  <a:pt x="330352" y="584936"/>
                </a:lnTo>
                <a:lnTo>
                  <a:pt x="287159" y="570458"/>
                </a:lnTo>
                <a:lnTo>
                  <a:pt x="240792" y="565404"/>
                </a:lnTo>
                <a:lnTo>
                  <a:pt x="194411" y="570458"/>
                </a:lnTo>
                <a:lnTo>
                  <a:pt x="151218" y="584936"/>
                </a:lnTo>
                <a:lnTo>
                  <a:pt x="112128" y="607847"/>
                </a:lnTo>
                <a:lnTo>
                  <a:pt x="78066" y="638175"/>
                </a:lnTo>
                <a:lnTo>
                  <a:pt x="49961" y="674941"/>
                </a:lnTo>
                <a:lnTo>
                  <a:pt x="28752" y="717143"/>
                </a:lnTo>
                <a:lnTo>
                  <a:pt x="15341" y="763765"/>
                </a:lnTo>
                <a:lnTo>
                  <a:pt x="10668" y="813816"/>
                </a:lnTo>
                <a:lnTo>
                  <a:pt x="15341" y="863879"/>
                </a:lnTo>
                <a:lnTo>
                  <a:pt x="28752" y="910501"/>
                </a:lnTo>
                <a:lnTo>
                  <a:pt x="49961" y="952690"/>
                </a:lnTo>
                <a:lnTo>
                  <a:pt x="78066" y="989457"/>
                </a:lnTo>
                <a:lnTo>
                  <a:pt x="112128" y="1019797"/>
                </a:lnTo>
                <a:lnTo>
                  <a:pt x="151218" y="1042708"/>
                </a:lnTo>
                <a:lnTo>
                  <a:pt x="194411" y="1057186"/>
                </a:lnTo>
                <a:lnTo>
                  <a:pt x="240792" y="1062228"/>
                </a:lnTo>
                <a:lnTo>
                  <a:pt x="287159" y="1057186"/>
                </a:lnTo>
                <a:lnTo>
                  <a:pt x="330352" y="1042708"/>
                </a:lnTo>
                <a:lnTo>
                  <a:pt x="369443" y="1019797"/>
                </a:lnTo>
                <a:lnTo>
                  <a:pt x="403504" y="989457"/>
                </a:lnTo>
                <a:lnTo>
                  <a:pt x="431609" y="952690"/>
                </a:lnTo>
                <a:lnTo>
                  <a:pt x="452818" y="910501"/>
                </a:lnTo>
                <a:lnTo>
                  <a:pt x="466229" y="863879"/>
                </a:lnTo>
                <a:lnTo>
                  <a:pt x="470916" y="813816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6520" y="3573271"/>
            <a:ext cx="150495" cy="140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Arial"/>
              <a:cs typeface="Arial"/>
            </a:endParaRPr>
          </a:p>
          <a:p>
            <a:pPr marL="1016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Arial"/>
              <a:cs typeface="Arial"/>
            </a:endParaRPr>
          </a:p>
          <a:p>
            <a:pPr marL="127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4356" y="955547"/>
            <a:ext cx="2912363" cy="506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7867" y="392429"/>
            <a:ext cx="3073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3A3838"/>
                </a:solidFill>
                <a:latin typeface="IPAexGothic"/>
                <a:cs typeface="IPAexGothic"/>
              </a:rPr>
              <a:t>電子聯絡簿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065" y="2629281"/>
            <a:ext cx="50622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家長簽名後，導師能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9204" y="3887723"/>
            <a:ext cx="4572000" cy="1670685"/>
          </a:xfrm>
          <a:custGeom>
            <a:avLst/>
            <a:gdLst/>
            <a:ahLst/>
            <a:cxnLst/>
            <a:rect l="l" t="t" r="r" b="b"/>
            <a:pathLst>
              <a:path w="4572000" h="1670685">
                <a:moveTo>
                  <a:pt x="4572000" y="0"/>
                </a:moveTo>
                <a:lnTo>
                  <a:pt x="0" y="0"/>
                </a:lnTo>
                <a:lnTo>
                  <a:pt x="0" y="1670303"/>
                </a:lnTo>
                <a:lnTo>
                  <a:pt x="4572000" y="1670303"/>
                </a:lnTo>
                <a:lnTo>
                  <a:pt x="457200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1253" y="3942510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1.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1253" y="4464099"/>
            <a:ext cx="302895" cy="4724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2800" b="0" spc="-3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2.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6670" y="3861206"/>
            <a:ext cx="3564254" cy="159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222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瀏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覽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家長回簽情形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統計 查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看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家長私訊</a:t>
            </a:r>
            <a:endParaRPr sz="2800">
              <a:latin typeface="Noto Sans CJK JP Medium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私</a:t>
            </a:r>
            <a:r>
              <a:rPr sz="2800" b="0" spc="-1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訊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時會出現提示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94403" y="365759"/>
            <a:ext cx="959894" cy="830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571744" y="373379"/>
            <a:ext cx="6347460" cy="6182995"/>
            <a:chOff x="5571744" y="373379"/>
            <a:chExt cx="6347460" cy="6182995"/>
          </a:xfrm>
        </p:grpSpPr>
        <p:sp>
          <p:nvSpPr>
            <p:cNvPr id="15" name="object 15"/>
            <p:cNvSpPr/>
            <p:nvPr/>
          </p:nvSpPr>
          <p:spPr>
            <a:xfrm>
              <a:off x="5687568" y="955547"/>
              <a:ext cx="3015995" cy="5090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83402" y="5491733"/>
              <a:ext cx="2621280" cy="536575"/>
            </a:xfrm>
            <a:custGeom>
              <a:avLst/>
              <a:gdLst/>
              <a:ahLst/>
              <a:cxnLst/>
              <a:rect l="l" t="t" r="r" b="b"/>
              <a:pathLst>
                <a:path w="2621279" h="536575">
                  <a:moveTo>
                    <a:pt x="0" y="536448"/>
                  </a:moveTo>
                  <a:lnTo>
                    <a:pt x="2621279" y="536448"/>
                  </a:lnTo>
                  <a:lnTo>
                    <a:pt x="2621279" y="0"/>
                  </a:lnTo>
                  <a:lnTo>
                    <a:pt x="0" y="0"/>
                  </a:lnTo>
                  <a:lnTo>
                    <a:pt x="0" y="536448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71744" y="373379"/>
              <a:ext cx="3157728" cy="61325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59951" y="423671"/>
              <a:ext cx="3159252" cy="61325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38409" y="3382518"/>
              <a:ext cx="913130" cy="398145"/>
            </a:xfrm>
            <a:custGeom>
              <a:avLst/>
              <a:gdLst/>
              <a:ahLst/>
              <a:cxnLst/>
              <a:rect l="l" t="t" r="r" b="b"/>
              <a:pathLst>
                <a:path w="913129" h="398145">
                  <a:moveTo>
                    <a:pt x="0" y="397764"/>
                  </a:moveTo>
                  <a:lnTo>
                    <a:pt x="912876" y="397764"/>
                  </a:lnTo>
                  <a:lnTo>
                    <a:pt x="912876" y="0"/>
                  </a:lnTo>
                  <a:lnTo>
                    <a:pt x="0" y="0"/>
                  </a:lnTo>
                  <a:lnTo>
                    <a:pt x="0" y="39776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480060" y="3907535"/>
            <a:ext cx="487680" cy="1064260"/>
          </a:xfrm>
          <a:custGeom>
            <a:avLst/>
            <a:gdLst/>
            <a:ahLst/>
            <a:cxnLst/>
            <a:rect l="l" t="t" r="r" b="b"/>
            <a:pathLst>
              <a:path w="487680" h="1064260">
                <a:moveTo>
                  <a:pt x="475488" y="248412"/>
                </a:moveTo>
                <a:lnTo>
                  <a:pt x="470649" y="198361"/>
                </a:lnTo>
                <a:lnTo>
                  <a:pt x="456793" y="151739"/>
                </a:lnTo>
                <a:lnTo>
                  <a:pt x="434873" y="109537"/>
                </a:lnTo>
                <a:lnTo>
                  <a:pt x="405853" y="72771"/>
                </a:lnTo>
                <a:lnTo>
                  <a:pt x="370662" y="42443"/>
                </a:lnTo>
                <a:lnTo>
                  <a:pt x="330276" y="19532"/>
                </a:lnTo>
                <a:lnTo>
                  <a:pt x="285648" y="5054"/>
                </a:lnTo>
                <a:lnTo>
                  <a:pt x="237744" y="0"/>
                </a:lnTo>
                <a:lnTo>
                  <a:pt x="189826" y="5054"/>
                </a:lnTo>
                <a:lnTo>
                  <a:pt x="145199" y="19532"/>
                </a:lnTo>
                <a:lnTo>
                  <a:pt x="104813" y="42443"/>
                </a:lnTo>
                <a:lnTo>
                  <a:pt x="69621" y="72771"/>
                </a:lnTo>
                <a:lnTo>
                  <a:pt x="40601" y="109537"/>
                </a:lnTo>
                <a:lnTo>
                  <a:pt x="18681" y="151739"/>
                </a:lnTo>
                <a:lnTo>
                  <a:pt x="4826" y="198361"/>
                </a:lnTo>
                <a:lnTo>
                  <a:pt x="0" y="248412"/>
                </a:lnTo>
                <a:lnTo>
                  <a:pt x="4826" y="298475"/>
                </a:lnTo>
                <a:lnTo>
                  <a:pt x="18681" y="345097"/>
                </a:lnTo>
                <a:lnTo>
                  <a:pt x="40601" y="387286"/>
                </a:lnTo>
                <a:lnTo>
                  <a:pt x="69621" y="424053"/>
                </a:lnTo>
                <a:lnTo>
                  <a:pt x="104813" y="454393"/>
                </a:lnTo>
                <a:lnTo>
                  <a:pt x="145199" y="477304"/>
                </a:lnTo>
                <a:lnTo>
                  <a:pt x="189826" y="491782"/>
                </a:lnTo>
                <a:lnTo>
                  <a:pt x="237744" y="496824"/>
                </a:lnTo>
                <a:lnTo>
                  <a:pt x="285648" y="491782"/>
                </a:lnTo>
                <a:lnTo>
                  <a:pt x="330276" y="477304"/>
                </a:lnTo>
                <a:lnTo>
                  <a:pt x="370662" y="454393"/>
                </a:lnTo>
                <a:lnTo>
                  <a:pt x="405853" y="424053"/>
                </a:lnTo>
                <a:lnTo>
                  <a:pt x="434873" y="387286"/>
                </a:lnTo>
                <a:lnTo>
                  <a:pt x="456793" y="345097"/>
                </a:lnTo>
                <a:lnTo>
                  <a:pt x="470649" y="298475"/>
                </a:lnTo>
                <a:lnTo>
                  <a:pt x="475488" y="248412"/>
                </a:lnTo>
                <a:close/>
              </a:path>
              <a:path w="487680" h="1064260">
                <a:moveTo>
                  <a:pt x="487680" y="814578"/>
                </a:moveTo>
                <a:lnTo>
                  <a:pt x="482828" y="764349"/>
                </a:lnTo>
                <a:lnTo>
                  <a:pt x="468934" y="717575"/>
                </a:lnTo>
                <a:lnTo>
                  <a:pt x="446938" y="675246"/>
                </a:lnTo>
                <a:lnTo>
                  <a:pt x="417817" y="638365"/>
                </a:lnTo>
                <a:lnTo>
                  <a:pt x="382524" y="607949"/>
                </a:lnTo>
                <a:lnTo>
                  <a:pt x="342011" y="584987"/>
                </a:lnTo>
                <a:lnTo>
                  <a:pt x="297230" y="570471"/>
                </a:lnTo>
                <a:lnTo>
                  <a:pt x="249174" y="565404"/>
                </a:lnTo>
                <a:lnTo>
                  <a:pt x="201104" y="570471"/>
                </a:lnTo>
                <a:lnTo>
                  <a:pt x="156324" y="584987"/>
                </a:lnTo>
                <a:lnTo>
                  <a:pt x="115811" y="607949"/>
                </a:lnTo>
                <a:lnTo>
                  <a:pt x="80518" y="638378"/>
                </a:lnTo>
                <a:lnTo>
                  <a:pt x="51396" y="675246"/>
                </a:lnTo>
                <a:lnTo>
                  <a:pt x="29400" y="717575"/>
                </a:lnTo>
                <a:lnTo>
                  <a:pt x="15506" y="764349"/>
                </a:lnTo>
                <a:lnTo>
                  <a:pt x="10668" y="814578"/>
                </a:lnTo>
                <a:lnTo>
                  <a:pt x="15506" y="864819"/>
                </a:lnTo>
                <a:lnTo>
                  <a:pt x="29400" y="911593"/>
                </a:lnTo>
                <a:lnTo>
                  <a:pt x="51396" y="953922"/>
                </a:lnTo>
                <a:lnTo>
                  <a:pt x="80518" y="990803"/>
                </a:lnTo>
                <a:lnTo>
                  <a:pt x="115811" y="1021219"/>
                </a:lnTo>
                <a:lnTo>
                  <a:pt x="156324" y="1044181"/>
                </a:lnTo>
                <a:lnTo>
                  <a:pt x="201104" y="1058697"/>
                </a:lnTo>
                <a:lnTo>
                  <a:pt x="249174" y="1063752"/>
                </a:lnTo>
                <a:lnTo>
                  <a:pt x="297230" y="1058697"/>
                </a:lnTo>
                <a:lnTo>
                  <a:pt x="342011" y="1044181"/>
                </a:lnTo>
                <a:lnTo>
                  <a:pt x="382524" y="1021219"/>
                </a:lnTo>
                <a:lnTo>
                  <a:pt x="417817" y="990790"/>
                </a:lnTo>
                <a:lnTo>
                  <a:pt x="446938" y="953922"/>
                </a:lnTo>
                <a:lnTo>
                  <a:pt x="468934" y="911593"/>
                </a:lnTo>
                <a:lnTo>
                  <a:pt x="482828" y="864819"/>
                </a:lnTo>
                <a:lnTo>
                  <a:pt x="487680" y="814578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5683" y="3999103"/>
            <a:ext cx="151130" cy="865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Arial"/>
              <a:cs typeface="Arial"/>
            </a:endParaRPr>
          </a:p>
          <a:p>
            <a:pPr marL="1079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867" y="392429"/>
            <a:ext cx="2464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3A3838"/>
                </a:solidFill>
                <a:latin typeface="IPAexGothic"/>
                <a:cs typeface="IPAexGothic"/>
              </a:rPr>
              <a:t>健康登錄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9858" y="2742641"/>
            <a:ext cx="33813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健康登錄紀錄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331" y="3736847"/>
            <a:ext cx="4570730" cy="219456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806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35"/>
              </a:spcBef>
            </a:pP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導師可於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行動載具系統上呈</a:t>
            </a:r>
            <a:endParaRPr sz="2800">
              <a:latin typeface="Noto Sans CJK JP Medium"/>
              <a:cs typeface="Noto Sans CJK JP Medium"/>
            </a:endParaRPr>
          </a:p>
          <a:p>
            <a:pPr marL="91440" marR="209550" algn="just">
              <a:lnSpc>
                <a:spcPct val="122000"/>
              </a:lnSpc>
              <a:spcBef>
                <a:spcPts val="5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現當日班級傷病人數及掛號 人次統計，亦可查看家長訊 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息讀取狀況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7226" y="507067"/>
            <a:ext cx="845586" cy="7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2052" y="402336"/>
            <a:ext cx="2962655" cy="5923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58456" y="6246876"/>
              <a:ext cx="1369060" cy="611505"/>
            </a:xfrm>
            <a:custGeom>
              <a:avLst/>
              <a:gdLst/>
              <a:ahLst/>
              <a:cxnLst/>
              <a:rect l="l" t="t" r="r" b="b"/>
              <a:pathLst>
                <a:path w="1369059" h="611504">
                  <a:moveTo>
                    <a:pt x="1368552" y="0"/>
                  </a:moveTo>
                  <a:lnTo>
                    <a:pt x="0" y="0"/>
                  </a:lnTo>
                  <a:lnTo>
                    <a:pt x="0" y="611124"/>
                  </a:lnTo>
                  <a:lnTo>
                    <a:pt x="1368552" y="611124"/>
                  </a:lnTo>
                  <a:lnTo>
                    <a:pt x="13685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32020" y="6246876"/>
            <a:ext cx="1369060" cy="61150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3620"/>
              </a:lnSpc>
            </a:pPr>
            <a:r>
              <a:rPr sz="4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結束</a:t>
            </a:r>
            <a:endParaRPr sz="4800">
              <a:latin typeface="Noto Sans CJK JP Medium"/>
              <a:cs typeface="Noto Sans CJK JP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4991" y="6246876"/>
            <a:ext cx="1506855" cy="61150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272415">
              <a:lnSpc>
                <a:spcPts val="3620"/>
              </a:lnSpc>
            </a:pPr>
            <a:r>
              <a:rPr sz="4800" b="0" spc="-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說明</a:t>
            </a:r>
            <a:endParaRPr sz="4800">
              <a:latin typeface="Noto Sans CJK JP Medium"/>
              <a:cs typeface="Noto Sans CJK JP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00571" y="6246876"/>
            <a:ext cx="2586355" cy="611505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3620"/>
              </a:lnSpc>
            </a:pPr>
            <a:r>
              <a:rPr spc="-5" dirty="0"/>
              <a:t>謝謝</a:t>
            </a:r>
            <a:r>
              <a:rPr dirty="0"/>
              <a:t>大家</a:t>
            </a:r>
          </a:p>
        </p:txBody>
      </p:sp>
      <p:sp>
        <p:nvSpPr>
          <p:cNvPr id="8" name="object 8"/>
          <p:cNvSpPr/>
          <p:nvPr/>
        </p:nvSpPr>
        <p:spPr>
          <a:xfrm>
            <a:off x="9977628" y="451104"/>
            <a:ext cx="1790700" cy="987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5480" y="2440000"/>
            <a:ext cx="510476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spc="-5" dirty="0">
                <a:solidFill>
                  <a:srgbClr val="3A3A3A"/>
                </a:solidFill>
              </a:rPr>
              <a:t>首要設定</a:t>
            </a:r>
            <a:endParaRPr sz="1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019" y="1606041"/>
            <a:ext cx="3380104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學籍管理</a:t>
            </a:r>
            <a:endParaRPr sz="4400">
              <a:latin typeface="Noto Sans CJK JP Medium"/>
              <a:cs typeface="Noto Sans CJK JP Medium"/>
            </a:endParaRPr>
          </a:p>
          <a:p>
            <a:pPr marL="1129665">
              <a:lnSpc>
                <a:spcPct val="100000"/>
              </a:lnSpc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模組設定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0531" y="4496815"/>
            <a:ext cx="4286885" cy="1296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30"/>
              </a:spcBef>
            </a:pPr>
            <a:r>
              <a:rPr sz="2800" spc="-5" dirty="0">
                <a:solidFill>
                  <a:srgbClr val="FF0000"/>
                </a:solidFill>
                <a:latin typeface="UKIJ CJK"/>
                <a:cs typeface="UKIJ CJK"/>
              </a:rPr>
              <a:t>以導師或管理權身分登入 </a:t>
            </a:r>
            <a:r>
              <a:rPr sz="2800" spc="-5" dirty="0">
                <a:solidFill>
                  <a:srgbClr val="767070"/>
                </a:solidFill>
                <a:latin typeface="UKIJ CJK"/>
                <a:cs typeface="UKIJ CJK"/>
              </a:rPr>
              <a:t>學生家庭資料，需設定家長 手機，家長才能註冊成功。</a:t>
            </a:r>
            <a:endParaRPr sz="2800">
              <a:latin typeface="UKIJ CJK"/>
              <a:cs typeface="UKIJ CJ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5019" y="354329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首要設定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61379" y="5438647"/>
            <a:ext cx="4851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Droid Sans Fallback"/>
                <a:cs typeface="Droid Sans Fallback"/>
              </a:rPr>
              <a:t>學生學籍中</a:t>
            </a:r>
            <a:r>
              <a:rPr sz="1800" dirty="0">
                <a:latin typeface="Carlito"/>
                <a:cs typeface="Carlito"/>
              </a:rPr>
              <a:t>”</a:t>
            </a:r>
            <a:r>
              <a:rPr sz="1800" dirty="0">
                <a:latin typeface="Droid Sans Fallback"/>
                <a:cs typeface="Droid Sans Fallback"/>
              </a:rPr>
              <a:t>家庭資</a:t>
            </a:r>
            <a:r>
              <a:rPr sz="1800" spc="-10" dirty="0">
                <a:latin typeface="Droid Sans Fallback"/>
                <a:cs typeface="Droid Sans Fallback"/>
              </a:rPr>
              <a:t>料</a:t>
            </a:r>
            <a:r>
              <a:rPr sz="1800" dirty="0">
                <a:latin typeface="Carlito"/>
                <a:cs typeface="Carlito"/>
              </a:rPr>
              <a:t>”</a:t>
            </a:r>
            <a:r>
              <a:rPr sz="1800" dirty="0">
                <a:latin typeface="Droid Sans Fallback"/>
                <a:cs typeface="Droid Sans Fallback"/>
              </a:rPr>
              <a:t>父母親、監護人</a:t>
            </a:r>
            <a:r>
              <a:rPr sz="1800" spc="-5" dirty="0">
                <a:latin typeface="Carlito"/>
                <a:cs typeface="Carlito"/>
              </a:rPr>
              <a:t>1</a:t>
            </a:r>
            <a:r>
              <a:rPr sz="1800" dirty="0">
                <a:latin typeface="Droid Sans Fallback"/>
                <a:cs typeface="Droid Sans Fallback"/>
              </a:rPr>
              <a:t>、</a:t>
            </a:r>
            <a:r>
              <a:rPr sz="1800" spc="-5" dirty="0">
                <a:latin typeface="Carlito"/>
                <a:cs typeface="Carlito"/>
              </a:rPr>
              <a:t>2</a:t>
            </a:r>
            <a:r>
              <a:rPr sz="1800" dirty="0">
                <a:latin typeface="Droid Sans Fallback"/>
                <a:cs typeface="Droid Sans Fallback"/>
              </a:rPr>
              <a:t>的 姓名欄位及行動電話欄位為必填，</a:t>
            </a:r>
            <a:r>
              <a:rPr sz="1800" b="0" spc="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姓名欄位 </a:t>
            </a:r>
            <a:r>
              <a:rPr sz="1800" dirty="0">
                <a:latin typeface="Droid Sans Fallback"/>
                <a:cs typeface="Droid Sans Fallback"/>
              </a:rPr>
              <a:t>及</a:t>
            </a:r>
            <a:r>
              <a:rPr sz="1800" b="0" spc="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行動電</a:t>
            </a:r>
            <a:r>
              <a:rPr sz="1800" b="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話欄</a:t>
            </a:r>
            <a:r>
              <a:rPr sz="1800" b="0" spc="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位</a:t>
            </a:r>
            <a:r>
              <a:rPr sz="1800" dirty="0">
                <a:latin typeface="Droid Sans Fallback"/>
                <a:cs typeface="Droid Sans Fallback"/>
              </a:rPr>
              <a:t>缺一不可，一組手機號碼，  </a:t>
            </a:r>
            <a:r>
              <a:rPr sz="1800" spc="-5" dirty="0">
                <a:latin typeface="Droid Sans Fallback"/>
                <a:cs typeface="Droid Sans Fallback"/>
              </a:rPr>
              <a:t>可不限設備數量綁定。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87651" y="2814827"/>
            <a:ext cx="1996439" cy="1615440"/>
            <a:chOff x="1787651" y="2814827"/>
            <a:chExt cx="1996439" cy="1615440"/>
          </a:xfrm>
        </p:grpSpPr>
        <p:sp>
          <p:nvSpPr>
            <p:cNvPr id="7" name="object 7"/>
            <p:cNvSpPr/>
            <p:nvPr/>
          </p:nvSpPr>
          <p:spPr>
            <a:xfrm>
              <a:off x="1787651" y="2814827"/>
              <a:ext cx="1996439" cy="16153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78151" y="3005315"/>
              <a:ext cx="1624584" cy="12435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83307" y="3110484"/>
              <a:ext cx="1418844" cy="10378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306495" y="920359"/>
            <a:ext cx="6320790" cy="4504055"/>
            <a:chOff x="5306495" y="920359"/>
            <a:chExt cx="6320790" cy="4504055"/>
          </a:xfrm>
        </p:grpSpPr>
        <p:sp>
          <p:nvSpPr>
            <p:cNvPr id="11" name="object 11"/>
            <p:cNvSpPr/>
            <p:nvPr/>
          </p:nvSpPr>
          <p:spPr>
            <a:xfrm>
              <a:off x="5306495" y="920359"/>
              <a:ext cx="6320171" cy="45036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71159" y="1085088"/>
              <a:ext cx="6004560" cy="41879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988" y="2440000"/>
            <a:ext cx="764349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spc="-10" dirty="0">
                <a:solidFill>
                  <a:srgbClr val="3A3A3A"/>
                </a:solidFill>
              </a:rPr>
              <a:t>登入介</a:t>
            </a:r>
            <a:r>
              <a:rPr sz="10000" spc="-5" dirty="0">
                <a:solidFill>
                  <a:srgbClr val="3A3A3A"/>
                </a:solidFill>
              </a:rPr>
              <a:t>面</a:t>
            </a:r>
            <a:r>
              <a:rPr sz="10000" spc="-10" dirty="0">
                <a:solidFill>
                  <a:srgbClr val="3A3A3A"/>
                </a:solidFill>
              </a:rPr>
              <a:t>說明</a:t>
            </a:r>
            <a:endParaRPr sz="10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867" y="2256215"/>
            <a:ext cx="5351780" cy="1800860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  <a:tabLst>
                <a:tab pos="2540635" algn="l"/>
              </a:tabLst>
            </a:pP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Schoo</a:t>
            </a:r>
            <a:r>
              <a:rPr sz="4400" b="0" spc="2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l</a:t>
            </a:r>
            <a:r>
              <a:rPr sz="4400" b="0" spc="78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+</a:t>
            </a:r>
            <a:r>
              <a:rPr sz="4400" b="0" dirty="0">
                <a:solidFill>
                  <a:srgbClr val="2E5496"/>
                </a:solidFill>
                <a:latin typeface="Noto Sans CJK JP Medium"/>
                <a:cs typeface="Noto Sans CJK JP Medium"/>
              </a:rPr>
              <a:t>	親師生平台</a:t>
            </a:r>
            <a:endParaRPr sz="4400">
              <a:latin typeface="Noto Sans CJK JP Medium"/>
              <a:cs typeface="Noto Sans CJK JP Medium"/>
            </a:endParaRPr>
          </a:p>
          <a:p>
            <a:pPr marL="79375" marR="1358265">
              <a:lnSpc>
                <a:spcPts val="3290"/>
              </a:lnSpc>
              <a:spcBef>
                <a:spcPts val="960"/>
              </a:spcBef>
            </a:pPr>
            <a:r>
              <a:rPr sz="2800" spc="-5" dirty="0">
                <a:solidFill>
                  <a:srgbClr val="767070"/>
                </a:solidFill>
                <a:latin typeface="UKIJ CJK"/>
                <a:cs typeface="UKIJ CJK"/>
              </a:rPr>
              <a:t>是一款家長、老師、學生  </a:t>
            </a:r>
            <a:r>
              <a:rPr sz="2800" spc="70" dirty="0">
                <a:solidFill>
                  <a:srgbClr val="767070"/>
                </a:solidFill>
                <a:latin typeface="UKIJ CJK"/>
                <a:cs typeface="UKIJ CJK"/>
              </a:rPr>
              <a:t>3</a:t>
            </a:r>
            <a:r>
              <a:rPr sz="2800" spc="-5" dirty="0">
                <a:solidFill>
                  <a:srgbClr val="767070"/>
                </a:solidFill>
                <a:latin typeface="UKIJ CJK"/>
                <a:cs typeface="UKIJ CJK"/>
              </a:rPr>
              <a:t>方通用</a:t>
            </a:r>
            <a:r>
              <a:rPr sz="2800" spc="-10" dirty="0">
                <a:solidFill>
                  <a:srgbClr val="767070"/>
                </a:solidFill>
                <a:latin typeface="UKIJ CJK"/>
                <a:cs typeface="UKIJ CJK"/>
              </a:rPr>
              <a:t>的</a:t>
            </a:r>
            <a:r>
              <a:rPr sz="2800" spc="155" dirty="0">
                <a:solidFill>
                  <a:srgbClr val="767070"/>
                </a:solidFill>
                <a:latin typeface="UKIJ CJK"/>
                <a:cs typeface="UKIJ CJK"/>
              </a:rPr>
              <a:t>App</a:t>
            </a:r>
            <a:endParaRPr sz="2800">
              <a:latin typeface="UKIJ CJK"/>
              <a:cs typeface="UKIJ CJ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30340" y="402334"/>
            <a:ext cx="4845050" cy="6456045"/>
            <a:chOff x="6530340" y="402334"/>
            <a:chExt cx="4845050" cy="6456045"/>
          </a:xfrm>
        </p:grpSpPr>
        <p:sp>
          <p:nvSpPr>
            <p:cNvPr id="4" name="object 4"/>
            <p:cNvSpPr/>
            <p:nvPr/>
          </p:nvSpPr>
          <p:spPr>
            <a:xfrm>
              <a:off x="7188708" y="637031"/>
              <a:ext cx="2741676" cy="4875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30340" y="402334"/>
              <a:ext cx="4844796" cy="64556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88708" y="777240"/>
              <a:ext cx="2732532" cy="4738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5695" y="4396740"/>
            <a:ext cx="5645150" cy="138430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4925" rIns="0" bIns="0" rtlCol="0">
            <a:spAutoFit/>
          </a:bodyPr>
          <a:lstStyle/>
          <a:p>
            <a:pPr marL="90805" marR="219075" algn="just">
              <a:lnSpc>
                <a:spcPct val="100000"/>
              </a:lnSpc>
              <a:spcBef>
                <a:spcPts val="275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整合家長、學生資料，提供</a:t>
            </a:r>
            <a:r>
              <a:rPr sz="2800" b="0" spc="4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AP</a:t>
            </a:r>
            <a:r>
              <a:rPr sz="2800" b="0" spc="4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P</a:t>
            </a: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訊 息發送管道，減輕學校通知家長的 負擔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5019" y="354329"/>
            <a:ext cx="3683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登入介面說明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9864" y="1933954"/>
            <a:ext cx="2520695" cy="4924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61742" y="1560068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選擇學校</a:t>
            </a: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縣市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8322" y="1560068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選擇</a:t>
            </a: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鄉鎮地區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45473" y="1560068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選擇</a:t>
            </a:r>
            <a:r>
              <a:rPr sz="2000" b="0" dirty="0">
                <a:solidFill>
                  <a:srgbClr val="C55A11"/>
                </a:solidFill>
                <a:latin typeface="Noto Sans CJK JP Medium"/>
                <a:cs typeface="Noto Sans CJK JP Medium"/>
              </a:rPr>
              <a:t>學校</a:t>
            </a:r>
            <a:endParaRPr sz="2000">
              <a:latin typeface="Noto Sans CJK JP Medium"/>
              <a:cs typeface="Noto Sans CJK JP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7867" y="354329"/>
            <a:ext cx="6692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登入介面說明</a:t>
            </a:r>
            <a:r>
              <a:rPr spc="70" dirty="0">
                <a:solidFill>
                  <a:srgbClr val="3A3838"/>
                </a:solidFill>
              </a:rPr>
              <a:t> </a:t>
            </a:r>
            <a:r>
              <a:rPr spc="370" dirty="0">
                <a:solidFill>
                  <a:srgbClr val="3A3838"/>
                </a:solidFill>
              </a:rPr>
              <a:t>-</a:t>
            </a:r>
            <a:r>
              <a:rPr spc="70" dirty="0">
                <a:solidFill>
                  <a:srgbClr val="3A3838"/>
                </a:solidFill>
              </a:rPr>
              <a:t> </a:t>
            </a:r>
            <a:r>
              <a:rPr dirty="0">
                <a:solidFill>
                  <a:srgbClr val="3A3838"/>
                </a:solidFill>
              </a:rPr>
              <a:t>教師登入</a:t>
            </a:r>
          </a:p>
        </p:txBody>
      </p:sp>
      <p:sp>
        <p:nvSpPr>
          <p:cNvPr id="11" name="object 11"/>
          <p:cNvSpPr/>
          <p:nvPr/>
        </p:nvSpPr>
        <p:spPr>
          <a:xfrm>
            <a:off x="1458468" y="1395983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618744" y="309372"/>
                </a:moveTo>
                <a:lnTo>
                  <a:pt x="615378" y="263677"/>
                </a:lnTo>
                <a:lnTo>
                  <a:pt x="605637" y="220040"/>
                </a:lnTo>
                <a:lnTo>
                  <a:pt x="589978" y="178981"/>
                </a:lnTo>
                <a:lnTo>
                  <a:pt x="568883" y="140944"/>
                </a:lnTo>
                <a:lnTo>
                  <a:pt x="542836" y="106426"/>
                </a:lnTo>
                <a:lnTo>
                  <a:pt x="512318" y="75907"/>
                </a:lnTo>
                <a:lnTo>
                  <a:pt x="477799" y="49860"/>
                </a:lnTo>
                <a:lnTo>
                  <a:pt x="439762" y="28765"/>
                </a:lnTo>
                <a:lnTo>
                  <a:pt x="398703" y="13106"/>
                </a:lnTo>
                <a:lnTo>
                  <a:pt x="355066" y="3365"/>
                </a:lnTo>
                <a:lnTo>
                  <a:pt x="309372" y="0"/>
                </a:lnTo>
                <a:lnTo>
                  <a:pt x="263664" y="3365"/>
                </a:lnTo>
                <a:lnTo>
                  <a:pt x="220027" y="13106"/>
                </a:lnTo>
                <a:lnTo>
                  <a:pt x="178968" y="28765"/>
                </a:lnTo>
                <a:lnTo>
                  <a:pt x="140931" y="49860"/>
                </a:lnTo>
                <a:lnTo>
                  <a:pt x="106413" y="75907"/>
                </a:lnTo>
                <a:lnTo>
                  <a:pt x="75895" y="106426"/>
                </a:lnTo>
                <a:lnTo>
                  <a:pt x="49847" y="140944"/>
                </a:lnTo>
                <a:lnTo>
                  <a:pt x="28752" y="178981"/>
                </a:lnTo>
                <a:lnTo>
                  <a:pt x="13093" y="220040"/>
                </a:lnTo>
                <a:lnTo>
                  <a:pt x="3352" y="263677"/>
                </a:lnTo>
                <a:lnTo>
                  <a:pt x="0" y="309372"/>
                </a:lnTo>
                <a:lnTo>
                  <a:pt x="3352" y="355079"/>
                </a:lnTo>
                <a:lnTo>
                  <a:pt x="13093" y="398716"/>
                </a:lnTo>
                <a:lnTo>
                  <a:pt x="28752" y="439775"/>
                </a:lnTo>
                <a:lnTo>
                  <a:pt x="49847" y="477812"/>
                </a:lnTo>
                <a:lnTo>
                  <a:pt x="75895" y="512330"/>
                </a:lnTo>
                <a:lnTo>
                  <a:pt x="106413" y="542848"/>
                </a:lnTo>
                <a:lnTo>
                  <a:pt x="140931" y="568896"/>
                </a:lnTo>
                <a:lnTo>
                  <a:pt x="178968" y="589991"/>
                </a:lnTo>
                <a:lnTo>
                  <a:pt x="220027" y="605650"/>
                </a:lnTo>
                <a:lnTo>
                  <a:pt x="263664" y="615391"/>
                </a:lnTo>
                <a:lnTo>
                  <a:pt x="309372" y="618744"/>
                </a:lnTo>
                <a:lnTo>
                  <a:pt x="355066" y="615391"/>
                </a:lnTo>
                <a:lnTo>
                  <a:pt x="398703" y="605650"/>
                </a:lnTo>
                <a:lnTo>
                  <a:pt x="439762" y="589991"/>
                </a:lnTo>
                <a:lnTo>
                  <a:pt x="477799" y="568896"/>
                </a:lnTo>
                <a:lnTo>
                  <a:pt x="512318" y="542848"/>
                </a:lnTo>
                <a:lnTo>
                  <a:pt x="542836" y="512330"/>
                </a:lnTo>
                <a:lnTo>
                  <a:pt x="568883" y="477812"/>
                </a:lnTo>
                <a:lnTo>
                  <a:pt x="589978" y="439775"/>
                </a:lnTo>
                <a:lnTo>
                  <a:pt x="605637" y="398716"/>
                </a:lnTo>
                <a:lnTo>
                  <a:pt x="615378" y="355079"/>
                </a:lnTo>
                <a:lnTo>
                  <a:pt x="618744" y="309372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99641" y="154571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65320" y="1403603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618744" y="309372"/>
                </a:moveTo>
                <a:lnTo>
                  <a:pt x="615378" y="263677"/>
                </a:lnTo>
                <a:lnTo>
                  <a:pt x="605637" y="220040"/>
                </a:lnTo>
                <a:lnTo>
                  <a:pt x="589978" y="178981"/>
                </a:lnTo>
                <a:lnTo>
                  <a:pt x="568883" y="140944"/>
                </a:lnTo>
                <a:lnTo>
                  <a:pt x="542836" y="106426"/>
                </a:lnTo>
                <a:lnTo>
                  <a:pt x="512318" y="75907"/>
                </a:lnTo>
                <a:lnTo>
                  <a:pt x="477799" y="49860"/>
                </a:lnTo>
                <a:lnTo>
                  <a:pt x="439762" y="28765"/>
                </a:lnTo>
                <a:lnTo>
                  <a:pt x="398703" y="13106"/>
                </a:lnTo>
                <a:lnTo>
                  <a:pt x="355066" y="3365"/>
                </a:lnTo>
                <a:lnTo>
                  <a:pt x="309372" y="0"/>
                </a:lnTo>
                <a:lnTo>
                  <a:pt x="263664" y="3365"/>
                </a:lnTo>
                <a:lnTo>
                  <a:pt x="220027" y="13106"/>
                </a:lnTo>
                <a:lnTo>
                  <a:pt x="178968" y="28765"/>
                </a:lnTo>
                <a:lnTo>
                  <a:pt x="140931" y="49860"/>
                </a:lnTo>
                <a:lnTo>
                  <a:pt x="106413" y="75907"/>
                </a:lnTo>
                <a:lnTo>
                  <a:pt x="75895" y="106426"/>
                </a:lnTo>
                <a:lnTo>
                  <a:pt x="49847" y="140944"/>
                </a:lnTo>
                <a:lnTo>
                  <a:pt x="28752" y="178981"/>
                </a:lnTo>
                <a:lnTo>
                  <a:pt x="13093" y="220040"/>
                </a:lnTo>
                <a:lnTo>
                  <a:pt x="3352" y="263677"/>
                </a:lnTo>
                <a:lnTo>
                  <a:pt x="0" y="309372"/>
                </a:lnTo>
                <a:lnTo>
                  <a:pt x="3352" y="355079"/>
                </a:lnTo>
                <a:lnTo>
                  <a:pt x="13093" y="398716"/>
                </a:lnTo>
                <a:lnTo>
                  <a:pt x="28752" y="439775"/>
                </a:lnTo>
                <a:lnTo>
                  <a:pt x="49847" y="477812"/>
                </a:lnTo>
                <a:lnTo>
                  <a:pt x="75895" y="512330"/>
                </a:lnTo>
                <a:lnTo>
                  <a:pt x="106413" y="542848"/>
                </a:lnTo>
                <a:lnTo>
                  <a:pt x="140931" y="568896"/>
                </a:lnTo>
                <a:lnTo>
                  <a:pt x="178968" y="589991"/>
                </a:lnTo>
                <a:lnTo>
                  <a:pt x="220027" y="605650"/>
                </a:lnTo>
                <a:lnTo>
                  <a:pt x="263664" y="615391"/>
                </a:lnTo>
                <a:lnTo>
                  <a:pt x="309372" y="618744"/>
                </a:lnTo>
                <a:lnTo>
                  <a:pt x="355066" y="615391"/>
                </a:lnTo>
                <a:lnTo>
                  <a:pt x="398703" y="605650"/>
                </a:lnTo>
                <a:lnTo>
                  <a:pt x="439762" y="589991"/>
                </a:lnTo>
                <a:lnTo>
                  <a:pt x="477799" y="568896"/>
                </a:lnTo>
                <a:lnTo>
                  <a:pt x="512318" y="542848"/>
                </a:lnTo>
                <a:lnTo>
                  <a:pt x="542836" y="512330"/>
                </a:lnTo>
                <a:lnTo>
                  <a:pt x="568883" y="477812"/>
                </a:lnTo>
                <a:lnTo>
                  <a:pt x="589978" y="439775"/>
                </a:lnTo>
                <a:lnTo>
                  <a:pt x="605637" y="398716"/>
                </a:lnTo>
                <a:lnTo>
                  <a:pt x="615378" y="355079"/>
                </a:lnTo>
                <a:lnTo>
                  <a:pt x="618744" y="309372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07763" y="155460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45908" y="1412747"/>
            <a:ext cx="620395" cy="619125"/>
          </a:xfrm>
          <a:custGeom>
            <a:avLst/>
            <a:gdLst/>
            <a:ahLst/>
            <a:cxnLst/>
            <a:rect l="l" t="t" r="r" b="b"/>
            <a:pathLst>
              <a:path w="620395" h="619125">
                <a:moveTo>
                  <a:pt x="620268" y="309372"/>
                </a:moveTo>
                <a:lnTo>
                  <a:pt x="616902" y="263677"/>
                </a:lnTo>
                <a:lnTo>
                  <a:pt x="607136" y="220040"/>
                </a:lnTo>
                <a:lnTo>
                  <a:pt x="591439" y="178981"/>
                </a:lnTo>
                <a:lnTo>
                  <a:pt x="570306" y="140944"/>
                </a:lnTo>
                <a:lnTo>
                  <a:pt x="544207" y="106426"/>
                </a:lnTo>
                <a:lnTo>
                  <a:pt x="513613" y="75907"/>
                </a:lnTo>
                <a:lnTo>
                  <a:pt x="479018" y="49860"/>
                </a:lnTo>
                <a:lnTo>
                  <a:pt x="440893" y="28765"/>
                </a:lnTo>
                <a:lnTo>
                  <a:pt x="399707" y="13106"/>
                </a:lnTo>
                <a:lnTo>
                  <a:pt x="355968" y="3365"/>
                </a:lnTo>
                <a:lnTo>
                  <a:pt x="310134" y="0"/>
                </a:lnTo>
                <a:lnTo>
                  <a:pt x="264287" y="3365"/>
                </a:lnTo>
                <a:lnTo>
                  <a:pt x="220548" y="13106"/>
                </a:lnTo>
                <a:lnTo>
                  <a:pt x="179362" y="28765"/>
                </a:lnTo>
                <a:lnTo>
                  <a:pt x="141236" y="49860"/>
                </a:lnTo>
                <a:lnTo>
                  <a:pt x="106641" y="75907"/>
                </a:lnTo>
                <a:lnTo>
                  <a:pt x="76047" y="106426"/>
                </a:lnTo>
                <a:lnTo>
                  <a:pt x="49949" y="140944"/>
                </a:lnTo>
                <a:lnTo>
                  <a:pt x="28816" y="178981"/>
                </a:lnTo>
                <a:lnTo>
                  <a:pt x="13119" y="220040"/>
                </a:lnTo>
                <a:lnTo>
                  <a:pt x="3352" y="263677"/>
                </a:lnTo>
                <a:lnTo>
                  <a:pt x="0" y="309372"/>
                </a:lnTo>
                <a:lnTo>
                  <a:pt x="3352" y="355079"/>
                </a:lnTo>
                <a:lnTo>
                  <a:pt x="13119" y="398716"/>
                </a:lnTo>
                <a:lnTo>
                  <a:pt x="28816" y="439775"/>
                </a:lnTo>
                <a:lnTo>
                  <a:pt x="49949" y="477812"/>
                </a:lnTo>
                <a:lnTo>
                  <a:pt x="76047" y="512330"/>
                </a:lnTo>
                <a:lnTo>
                  <a:pt x="106641" y="542848"/>
                </a:lnTo>
                <a:lnTo>
                  <a:pt x="141236" y="568896"/>
                </a:lnTo>
                <a:lnTo>
                  <a:pt x="179362" y="589991"/>
                </a:lnTo>
                <a:lnTo>
                  <a:pt x="220548" y="605650"/>
                </a:lnTo>
                <a:lnTo>
                  <a:pt x="264287" y="615391"/>
                </a:lnTo>
                <a:lnTo>
                  <a:pt x="310134" y="618744"/>
                </a:lnTo>
                <a:lnTo>
                  <a:pt x="355968" y="615391"/>
                </a:lnTo>
                <a:lnTo>
                  <a:pt x="399707" y="605650"/>
                </a:lnTo>
                <a:lnTo>
                  <a:pt x="440893" y="589991"/>
                </a:lnTo>
                <a:lnTo>
                  <a:pt x="479018" y="568896"/>
                </a:lnTo>
                <a:lnTo>
                  <a:pt x="513613" y="542848"/>
                </a:lnTo>
                <a:lnTo>
                  <a:pt x="544207" y="512330"/>
                </a:lnTo>
                <a:lnTo>
                  <a:pt x="570306" y="477812"/>
                </a:lnTo>
                <a:lnTo>
                  <a:pt x="591439" y="439775"/>
                </a:lnTo>
                <a:lnTo>
                  <a:pt x="607136" y="398716"/>
                </a:lnTo>
                <a:lnTo>
                  <a:pt x="616902" y="355079"/>
                </a:lnTo>
                <a:lnTo>
                  <a:pt x="620268" y="309372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89240" y="156337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09977" y="3961638"/>
            <a:ext cx="783590" cy="300355"/>
          </a:xfrm>
          <a:custGeom>
            <a:avLst/>
            <a:gdLst/>
            <a:ahLst/>
            <a:cxnLst/>
            <a:rect l="l" t="t" r="r" b="b"/>
            <a:pathLst>
              <a:path w="783589" h="300354">
                <a:moveTo>
                  <a:pt x="0" y="300228"/>
                </a:moveTo>
                <a:lnTo>
                  <a:pt x="783336" y="300228"/>
                </a:lnTo>
                <a:lnTo>
                  <a:pt x="783336" y="0"/>
                </a:lnTo>
                <a:lnTo>
                  <a:pt x="0" y="0"/>
                </a:lnTo>
                <a:lnTo>
                  <a:pt x="0" y="300228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16067" y="1933954"/>
            <a:ext cx="2429256" cy="4924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46947" y="1903474"/>
            <a:ext cx="2446020" cy="4954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1443" y="1237488"/>
            <a:ext cx="2802636" cy="5620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08888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724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5591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8"/>
                </a:lnTo>
                <a:lnTo>
                  <a:pt x="621791" y="178308"/>
                </a:lnTo>
                <a:lnTo>
                  <a:pt x="621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2420"/>
            <a:ext cx="622300" cy="178435"/>
          </a:xfrm>
          <a:custGeom>
            <a:avLst/>
            <a:gdLst/>
            <a:ahLst/>
            <a:cxnLst/>
            <a:rect l="l" t="t" r="r" b="b"/>
            <a:pathLst>
              <a:path w="622300" h="178434">
                <a:moveTo>
                  <a:pt x="621791" y="0"/>
                </a:moveTo>
                <a:lnTo>
                  <a:pt x="0" y="0"/>
                </a:lnTo>
                <a:lnTo>
                  <a:pt x="0" y="178307"/>
                </a:lnTo>
                <a:lnTo>
                  <a:pt x="621791" y="178307"/>
                </a:lnTo>
                <a:lnTo>
                  <a:pt x="621791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7867" y="336550"/>
            <a:ext cx="6692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A3838"/>
                </a:solidFill>
              </a:rPr>
              <a:t>登入介面說明</a:t>
            </a:r>
            <a:r>
              <a:rPr spc="70" dirty="0">
                <a:solidFill>
                  <a:srgbClr val="3A3838"/>
                </a:solidFill>
              </a:rPr>
              <a:t> </a:t>
            </a:r>
            <a:r>
              <a:rPr spc="370" dirty="0">
                <a:solidFill>
                  <a:srgbClr val="3A3838"/>
                </a:solidFill>
              </a:rPr>
              <a:t>-</a:t>
            </a:r>
            <a:r>
              <a:rPr spc="70" dirty="0">
                <a:solidFill>
                  <a:srgbClr val="3A3838"/>
                </a:solidFill>
              </a:rPr>
              <a:t> </a:t>
            </a:r>
            <a:r>
              <a:rPr dirty="0">
                <a:solidFill>
                  <a:srgbClr val="3A3838"/>
                </a:solidFill>
              </a:rPr>
              <a:t>教師登入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54707" y="3084576"/>
            <a:ext cx="4363720" cy="1144905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075" marR="357505">
              <a:lnSpc>
                <a:spcPts val="4100"/>
              </a:lnSpc>
              <a:spcBef>
                <a:spcPts val="155"/>
              </a:spcBef>
            </a:pPr>
            <a:r>
              <a:rPr sz="2800" b="0" spc="-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教職員工使用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嘉義市校務 </a:t>
            </a:r>
            <a:r>
              <a:rPr sz="2800" b="0" spc="-1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行政系</a:t>
            </a:r>
            <a:r>
              <a:rPr sz="2800" b="0" spc="-5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統</a:t>
            </a:r>
            <a:r>
              <a:rPr sz="2800" b="0" spc="-10" dirty="0">
                <a:solidFill>
                  <a:srgbClr val="00C057"/>
                </a:solidFill>
                <a:latin typeface="Noto Sans CJK JP Medium"/>
                <a:cs typeface="Noto Sans CJK JP Medium"/>
              </a:rPr>
              <a:t>帳號</a:t>
            </a:r>
            <a:r>
              <a:rPr sz="2800" b="0" spc="-1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登入</a:t>
            </a:r>
            <a:r>
              <a:rPr sz="2800" b="0" spc="45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APP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58406" y="3323082"/>
            <a:ext cx="2649220" cy="881380"/>
          </a:xfrm>
          <a:custGeom>
            <a:avLst/>
            <a:gdLst/>
            <a:ahLst/>
            <a:cxnLst/>
            <a:rect l="l" t="t" r="r" b="b"/>
            <a:pathLst>
              <a:path w="2649220" h="881379">
                <a:moveTo>
                  <a:pt x="0" y="880871"/>
                </a:moveTo>
                <a:lnTo>
                  <a:pt x="2648711" y="880871"/>
                </a:lnTo>
                <a:lnTo>
                  <a:pt x="2648711" y="0"/>
                </a:lnTo>
                <a:lnTo>
                  <a:pt x="0" y="0"/>
                </a:lnTo>
                <a:lnTo>
                  <a:pt x="0" y="880871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8492" y="3322319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618744" y="309372"/>
                </a:moveTo>
                <a:lnTo>
                  <a:pt x="615378" y="263677"/>
                </a:lnTo>
                <a:lnTo>
                  <a:pt x="605637" y="220040"/>
                </a:lnTo>
                <a:lnTo>
                  <a:pt x="589978" y="178981"/>
                </a:lnTo>
                <a:lnTo>
                  <a:pt x="568883" y="140944"/>
                </a:lnTo>
                <a:lnTo>
                  <a:pt x="542836" y="106426"/>
                </a:lnTo>
                <a:lnTo>
                  <a:pt x="512318" y="75907"/>
                </a:lnTo>
                <a:lnTo>
                  <a:pt x="477799" y="49860"/>
                </a:lnTo>
                <a:lnTo>
                  <a:pt x="439762" y="28765"/>
                </a:lnTo>
                <a:lnTo>
                  <a:pt x="398703" y="13106"/>
                </a:lnTo>
                <a:lnTo>
                  <a:pt x="355066" y="3365"/>
                </a:lnTo>
                <a:lnTo>
                  <a:pt x="309372" y="0"/>
                </a:lnTo>
                <a:lnTo>
                  <a:pt x="263652" y="3365"/>
                </a:lnTo>
                <a:lnTo>
                  <a:pt x="220014" y="13106"/>
                </a:lnTo>
                <a:lnTo>
                  <a:pt x="178943" y="28765"/>
                </a:lnTo>
                <a:lnTo>
                  <a:pt x="140906" y="49860"/>
                </a:lnTo>
                <a:lnTo>
                  <a:pt x="106387" y="75907"/>
                </a:lnTo>
                <a:lnTo>
                  <a:pt x="75869" y="106426"/>
                </a:lnTo>
                <a:lnTo>
                  <a:pt x="49834" y="140944"/>
                </a:lnTo>
                <a:lnTo>
                  <a:pt x="28752" y="178981"/>
                </a:lnTo>
                <a:lnTo>
                  <a:pt x="13093" y="220040"/>
                </a:lnTo>
                <a:lnTo>
                  <a:pt x="3352" y="263677"/>
                </a:lnTo>
                <a:lnTo>
                  <a:pt x="0" y="309372"/>
                </a:lnTo>
                <a:lnTo>
                  <a:pt x="3352" y="355079"/>
                </a:lnTo>
                <a:lnTo>
                  <a:pt x="13093" y="398716"/>
                </a:lnTo>
                <a:lnTo>
                  <a:pt x="28752" y="439775"/>
                </a:lnTo>
                <a:lnTo>
                  <a:pt x="49834" y="477812"/>
                </a:lnTo>
                <a:lnTo>
                  <a:pt x="75869" y="512330"/>
                </a:lnTo>
                <a:lnTo>
                  <a:pt x="106387" y="542848"/>
                </a:lnTo>
                <a:lnTo>
                  <a:pt x="140906" y="568896"/>
                </a:lnTo>
                <a:lnTo>
                  <a:pt x="178943" y="589991"/>
                </a:lnTo>
                <a:lnTo>
                  <a:pt x="220014" y="605650"/>
                </a:lnTo>
                <a:lnTo>
                  <a:pt x="263652" y="615391"/>
                </a:lnTo>
                <a:lnTo>
                  <a:pt x="309372" y="618744"/>
                </a:lnTo>
                <a:lnTo>
                  <a:pt x="355066" y="615391"/>
                </a:lnTo>
                <a:lnTo>
                  <a:pt x="398703" y="605650"/>
                </a:lnTo>
                <a:lnTo>
                  <a:pt x="439762" y="589991"/>
                </a:lnTo>
                <a:lnTo>
                  <a:pt x="477799" y="568896"/>
                </a:lnTo>
                <a:lnTo>
                  <a:pt x="512318" y="542848"/>
                </a:lnTo>
                <a:lnTo>
                  <a:pt x="542836" y="512330"/>
                </a:lnTo>
                <a:lnTo>
                  <a:pt x="568883" y="477812"/>
                </a:lnTo>
                <a:lnTo>
                  <a:pt x="589978" y="439775"/>
                </a:lnTo>
                <a:lnTo>
                  <a:pt x="605637" y="398716"/>
                </a:lnTo>
                <a:lnTo>
                  <a:pt x="615378" y="355079"/>
                </a:lnTo>
                <a:lnTo>
                  <a:pt x="618744" y="309372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9995" y="347268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62038" y="4722114"/>
            <a:ext cx="2443480" cy="334010"/>
          </a:xfrm>
          <a:custGeom>
            <a:avLst/>
            <a:gdLst/>
            <a:ahLst/>
            <a:cxnLst/>
            <a:rect l="l" t="t" r="r" b="b"/>
            <a:pathLst>
              <a:path w="2443479" h="334010">
                <a:moveTo>
                  <a:pt x="0" y="333756"/>
                </a:moveTo>
                <a:lnTo>
                  <a:pt x="2442972" y="333756"/>
                </a:lnTo>
                <a:lnTo>
                  <a:pt x="2442972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988" y="2440000"/>
            <a:ext cx="7642859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spc="-10" dirty="0">
                <a:solidFill>
                  <a:srgbClr val="3A3A3A"/>
                </a:solidFill>
              </a:rPr>
              <a:t>功能介紹說明</a:t>
            </a:r>
            <a:endParaRPr sz="1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380</Words>
  <Application>Microsoft Office PowerPoint</Application>
  <PresentationFormat>自訂</PresentationFormat>
  <Paragraphs>191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Theme</vt:lpstr>
      <vt:lpstr>PowerPoint 簡報</vt:lpstr>
      <vt:lpstr>下載與安裝</vt:lpstr>
      <vt:lpstr>首要設定</vt:lpstr>
      <vt:lpstr>首要設定</vt:lpstr>
      <vt:lpstr>登入介面說明</vt:lpstr>
      <vt:lpstr>登入介面說明</vt:lpstr>
      <vt:lpstr>登入介面說明 - 教師登入</vt:lpstr>
      <vt:lpstr>登入介面說明 - 教師登入</vt:lpstr>
      <vt:lpstr>功能介紹說明</vt:lpstr>
      <vt:lpstr>APP介面</vt:lpstr>
      <vt:lpstr>介面說明</vt:lpstr>
      <vt:lpstr>介面說明</vt:lpstr>
      <vt:lpstr>介面說明</vt:lpstr>
      <vt:lpstr>學生請假與假單管理</vt:lpstr>
      <vt:lpstr>學生請假與假單管理</vt:lpstr>
      <vt:lpstr>學生請假與假單管理</vt:lpstr>
      <vt:lpstr>學生出缺席</vt:lpstr>
      <vt:lpstr>學生出缺席</vt:lpstr>
      <vt:lpstr>到校管理</vt:lpstr>
      <vt:lpstr>到校管理</vt:lpstr>
      <vt:lpstr>到校管理</vt:lpstr>
      <vt:lpstr>訊息通知</vt:lpstr>
      <vt:lpstr>公告推播</vt:lpstr>
      <vt:lpstr>公告推播</vt:lpstr>
      <vt:lpstr>電子聯絡簿</vt:lpstr>
      <vt:lpstr>電子聯絡簿</vt:lpstr>
      <vt:lpstr>電子聯絡簿</vt:lpstr>
      <vt:lpstr>健康登錄</vt:lpstr>
      <vt:lpstr>謝謝大家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筱涵 林</dc:creator>
  <cp:lastModifiedBy>admin</cp:lastModifiedBy>
  <cp:revision>2</cp:revision>
  <dcterms:created xsi:type="dcterms:W3CDTF">2020-09-04T07:48:56Z</dcterms:created>
  <dcterms:modified xsi:type="dcterms:W3CDTF">2020-09-04T08:12:32Z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2020-09-04T00:00:00Z</vt:filetime>
  </property>
</Properties>
</file>