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notesSlides/notesSlide1.xml" ContentType="application/vnd.openxmlformats-officedocument.presentationml.notesSlide+xml"/>
  <Override PartName="/ppt/theme/themeOverride2.xml" ContentType="application/vnd.openxmlformats-officedocument.themeOverride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notesSlides/notesSlide2.xml" ContentType="application/vnd.openxmlformats-officedocument.presentationml.notesSlide+xml"/>
  <Override PartName="/ppt/theme/themeOverride3.xml" ContentType="application/vnd.openxmlformats-officedocument.themeOverride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notesSlides/notesSlide3.xml" ContentType="application/vnd.openxmlformats-officedocument.presentationml.notesSlide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notesSlides/notesSlide4.xml" ContentType="application/vnd.openxmlformats-officedocument.presentationml.notesSlide+xml"/>
  <Override PartName="/ppt/tags/tag14.xml" ContentType="application/vnd.openxmlformats-officedocument.presentationml.tags+xml"/>
  <Override PartName="/ppt/notesSlides/notesSlide5.xml" ContentType="application/vnd.openxmlformats-officedocument.presentationml.notesSlide+xml"/>
  <Override PartName="/ppt/theme/themeOverride4.xml" ContentType="application/vnd.openxmlformats-officedocument.themeOverride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56" r:id="rId2"/>
    <p:sldId id="259" r:id="rId3"/>
    <p:sldId id="260" r:id="rId4"/>
    <p:sldId id="271" r:id="rId5"/>
    <p:sldId id="261" r:id="rId6"/>
    <p:sldId id="276" r:id="rId7"/>
    <p:sldId id="277" r:id="rId8"/>
    <p:sldId id="257" r:id="rId9"/>
  </p:sldIdLst>
  <p:sldSz cx="12192000" cy="6858000"/>
  <p:notesSz cx="6858000" cy="9144000"/>
  <p:custDataLst>
    <p:tags r:id="rId11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 showGuides="1">
      <p:cViewPr>
        <p:scale>
          <a:sx n="100" d="100"/>
          <a:sy n="100" d="100"/>
        </p:scale>
        <p:origin x="-912" y="-34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91" d="100"/>
        <a:sy n="91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gs" Target="tags/tag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586522-9C40-4B36-95C4-2CF1D6B67560}" type="datetimeFigureOut">
              <a:rPr lang="zh-CN" altLang="en-US" smtClean="0"/>
              <a:t>2021/1/20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98E60E2-8382-41CE-ADFD-9FF5ADFE5C2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284540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8E60E2-8382-41CE-ADFD-9FF5ADFE5C2E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201488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8E60E2-8382-41CE-ADFD-9FF5ADFE5C2E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1169475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8E60E2-8382-41CE-ADFD-9FF5ADFE5C2E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7064163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8E60E2-8382-41CE-ADFD-9FF5ADFE5C2E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1169475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8E60E2-8382-41CE-ADFD-9FF5ADFE5C2E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1169475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8E60E2-8382-41CE-ADFD-9FF5ADFE5C2E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630230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单击以编辑母版副标题样式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CDFC7D-BD5D-41AA-BD8D-3272251CCA69}" type="datetimeFigureOut">
              <a:rPr lang="zh-CN" altLang="en-US" smtClean="0"/>
              <a:t>2021/1/20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A08839-2BE3-4A31-B1A7-5457980CFFB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793547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CDFC7D-BD5D-41AA-BD8D-3272251CCA69}" type="datetimeFigureOut">
              <a:rPr lang="zh-CN" altLang="en-US" smtClean="0"/>
              <a:t>2021/1/20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A08839-2BE3-4A31-B1A7-5457980CFFB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573731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CDFC7D-BD5D-41AA-BD8D-3272251CCA69}" type="datetimeFigureOut">
              <a:rPr lang="zh-CN" altLang="en-US" smtClean="0"/>
              <a:t>2021/1/20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A08839-2BE3-4A31-B1A7-5457980CFFB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010300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CDFC7D-BD5D-41AA-BD8D-3272251CCA69}" type="datetimeFigureOut">
              <a:rPr lang="zh-CN" altLang="en-US" smtClean="0"/>
              <a:t>2021/1/20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A08839-2BE3-4A31-B1A7-5457980CFFB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287501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CDFC7D-BD5D-41AA-BD8D-3272251CCA69}" type="datetimeFigureOut">
              <a:rPr lang="zh-CN" altLang="en-US" smtClean="0"/>
              <a:t>2021/1/20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A08839-2BE3-4A31-B1A7-5457980CFFB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689810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CDFC7D-BD5D-41AA-BD8D-3272251CCA69}" type="datetimeFigureOut">
              <a:rPr lang="zh-CN" altLang="en-US" smtClean="0"/>
              <a:t>2021/1/20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A08839-2BE3-4A31-B1A7-5457980CFFB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424092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CDFC7D-BD5D-41AA-BD8D-3272251CCA69}" type="datetimeFigureOut">
              <a:rPr lang="zh-CN" altLang="en-US" smtClean="0"/>
              <a:t>2021/1/20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A08839-2BE3-4A31-B1A7-5457980CFFB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71434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CDFC7D-BD5D-41AA-BD8D-3272251CCA69}" type="datetimeFigureOut">
              <a:rPr lang="zh-CN" altLang="en-US" smtClean="0"/>
              <a:t>2021/1/20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A08839-2BE3-4A31-B1A7-5457980CFFB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153074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CDFC7D-BD5D-41AA-BD8D-3272251CCA69}" type="datetimeFigureOut">
              <a:rPr lang="zh-CN" altLang="en-US" smtClean="0"/>
              <a:t>2021/1/20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A08839-2BE3-4A31-B1A7-5457980CFFB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198311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CDFC7D-BD5D-41AA-BD8D-3272251CCA69}" type="datetimeFigureOut">
              <a:rPr lang="zh-CN" altLang="en-US" smtClean="0"/>
              <a:t>2021/1/20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A08839-2BE3-4A31-B1A7-5457980CFFB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144207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CDFC7D-BD5D-41AA-BD8D-3272251CCA69}" type="datetimeFigureOut">
              <a:rPr lang="zh-CN" altLang="en-US" smtClean="0"/>
              <a:t>2021/1/20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A08839-2BE3-4A31-B1A7-5457980CFFB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389585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CDFC7D-BD5D-41AA-BD8D-3272251CCA69}" type="datetimeFigureOut">
              <a:rPr lang="zh-CN" altLang="en-US" smtClean="0"/>
              <a:t>2021/1/20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A08839-2BE3-4A31-B1A7-5457980CFFB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342849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tags" Target="../tags/tag3.xml"/><Relationship Id="rId7" Type="http://schemas.openxmlformats.org/officeDocument/2006/relationships/image" Target="../media/image1.jpeg"/><Relationship Id="rId2" Type="http://schemas.openxmlformats.org/officeDocument/2006/relationships/tags" Target="../tags/tag2.xml"/><Relationship Id="rId1" Type="http://schemas.openxmlformats.org/officeDocument/2006/relationships/themeOverride" Target="../theme/themeOverride1.xml"/><Relationship Id="rId6" Type="http://schemas.openxmlformats.org/officeDocument/2006/relationships/notesSlide" Target="../notesSlides/notesSlide1.xml"/><Relationship Id="rId5" Type="http://schemas.openxmlformats.org/officeDocument/2006/relationships/slideLayout" Target="../slideLayouts/slideLayout7.xml"/><Relationship Id="rId4" Type="http://schemas.openxmlformats.org/officeDocument/2006/relationships/tags" Target="../tags/tag4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g"/><Relationship Id="rId3" Type="http://schemas.openxmlformats.org/officeDocument/2006/relationships/tags" Target="../tags/tag6.xml"/><Relationship Id="rId7" Type="http://schemas.openxmlformats.org/officeDocument/2006/relationships/image" Target="../media/image2.jpg"/><Relationship Id="rId2" Type="http://schemas.openxmlformats.org/officeDocument/2006/relationships/tags" Target="../tags/tag5.xml"/><Relationship Id="rId1" Type="http://schemas.openxmlformats.org/officeDocument/2006/relationships/themeOverride" Target="../theme/themeOverride2.xml"/><Relationship Id="rId6" Type="http://schemas.openxmlformats.org/officeDocument/2006/relationships/notesSlide" Target="../notesSlides/notesSlide2.xml"/><Relationship Id="rId5" Type="http://schemas.openxmlformats.org/officeDocument/2006/relationships/slideLayout" Target="../slideLayouts/slideLayout7.xml"/><Relationship Id="rId4" Type="http://schemas.openxmlformats.org/officeDocument/2006/relationships/tags" Target="../tags/tag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g"/><Relationship Id="rId3" Type="http://schemas.openxmlformats.org/officeDocument/2006/relationships/tags" Target="../tags/tag9.xml"/><Relationship Id="rId7" Type="http://schemas.openxmlformats.org/officeDocument/2006/relationships/image" Target="../media/image2.jpg"/><Relationship Id="rId2" Type="http://schemas.openxmlformats.org/officeDocument/2006/relationships/tags" Target="../tags/tag8.xml"/><Relationship Id="rId1" Type="http://schemas.openxmlformats.org/officeDocument/2006/relationships/themeOverride" Target="../theme/themeOverride3.xml"/><Relationship Id="rId6" Type="http://schemas.openxmlformats.org/officeDocument/2006/relationships/notesSlide" Target="../notesSlides/notesSlide3.xml"/><Relationship Id="rId5" Type="http://schemas.openxmlformats.org/officeDocument/2006/relationships/slideLayout" Target="../slideLayouts/slideLayout7.xml"/><Relationship Id="rId4" Type="http://schemas.openxmlformats.org/officeDocument/2006/relationships/tags" Target="../tags/tag10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8.jpg"/><Relationship Id="rId2" Type="http://schemas.openxmlformats.org/officeDocument/2006/relationships/tags" Target="../tags/tag12.xml"/><Relationship Id="rId1" Type="http://schemas.openxmlformats.org/officeDocument/2006/relationships/tags" Target="../tags/tag11.xml"/><Relationship Id="rId6" Type="http://schemas.openxmlformats.org/officeDocument/2006/relationships/image" Target="../media/image7.jpg"/><Relationship Id="rId5" Type="http://schemas.openxmlformats.org/officeDocument/2006/relationships/image" Target="../media/image6.jpg"/><Relationship Id="rId4" Type="http://schemas.openxmlformats.org/officeDocument/2006/relationships/image" Target="../media/image5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7" Type="http://schemas.openxmlformats.org/officeDocument/2006/relationships/image" Target="../media/image12.jp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3.xml"/><Relationship Id="rId6" Type="http://schemas.openxmlformats.org/officeDocument/2006/relationships/image" Target="../media/image11.jpg"/><Relationship Id="rId5" Type="http://schemas.openxmlformats.org/officeDocument/2006/relationships/image" Target="../media/image10.jpg"/><Relationship Id="rId4" Type="http://schemas.openxmlformats.org/officeDocument/2006/relationships/image" Target="../media/image9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jpg"/><Relationship Id="rId4" Type="http://schemas.openxmlformats.org/officeDocument/2006/relationships/image" Target="../media/image14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4.xml"/><Relationship Id="rId6" Type="http://schemas.openxmlformats.org/officeDocument/2006/relationships/image" Target="../media/image17.jpg"/><Relationship Id="rId5" Type="http://schemas.openxmlformats.org/officeDocument/2006/relationships/image" Target="../media/image16.jpg"/><Relationship Id="rId4" Type="http://schemas.openxmlformats.org/officeDocument/2006/relationships/image" Target="../media/image9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tags" Target="../tags/tag16.xml"/><Relationship Id="rId2" Type="http://schemas.openxmlformats.org/officeDocument/2006/relationships/tags" Target="../tags/tag15.xml"/><Relationship Id="rId1" Type="http://schemas.openxmlformats.org/officeDocument/2006/relationships/themeOverride" Target="../theme/themeOverride4.xml"/><Relationship Id="rId6" Type="http://schemas.openxmlformats.org/officeDocument/2006/relationships/image" Target="../media/image1.jpeg"/><Relationship Id="rId5" Type="http://schemas.openxmlformats.org/officeDocument/2006/relationships/notesSlide" Target="../notesSlides/notesSlide6.xml"/><Relationship Id="rId4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7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A_文本框 2"/>
          <p:cNvSpPr txBox="1"/>
          <p:nvPr>
            <p:custDataLst>
              <p:tags r:id="rId2"/>
            </p:custDataLst>
          </p:nvPr>
        </p:nvSpPr>
        <p:spPr>
          <a:xfrm>
            <a:off x="1262419" y="1944153"/>
            <a:ext cx="47527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600" spc="300" dirty="0" smtClean="0">
                <a:solidFill>
                  <a:schemeClr val="accent1">
                    <a:lumMod val="75000"/>
                  </a:schemeClr>
                </a:solidFill>
                <a:latin typeface="華康中圓體" panose="020F0509000000000000" pitchFamily="49" charset="-120"/>
                <a:ea typeface="華康中圓體" panose="020F0509000000000000" pitchFamily="49" charset="-120"/>
                <a:cs typeface="+mn-ea"/>
                <a:sym typeface="+mn-lt"/>
              </a:rPr>
              <a:t>因</a:t>
            </a:r>
            <a:r>
              <a:rPr lang="en-US" altLang="zh-TW" sz="3600" spc="300" dirty="0" smtClean="0">
                <a:solidFill>
                  <a:schemeClr val="accent1">
                    <a:lumMod val="75000"/>
                  </a:schemeClr>
                </a:solidFill>
                <a:latin typeface="華康中圓體" panose="020F0509000000000000" pitchFamily="49" charset="-120"/>
                <a:ea typeface="華康中圓體" panose="020F0509000000000000" pitchFamily="49" charset="-120"/>
                <a:cs typeface="+mn-ea"/>
                <a:sym typeface="+mn-lt"/>
              </a:rPr>
              <a:t>Flash</a:t>
            </a:r>
            <a:r>
              <a:rPr lang="zh-TW" altLang="en-US" sz="3600" spc="300" dirty="0" smtClean="0">
                <a:solidFill>
                  <a:schemeClr val="accent1">
                    <a:lumMod val="75000"/>
                  </a:schemeClr>
                </a:solidFill>
                <a:latin typeface="華康中圓體" panose="020F0509000000000000" pitchFamily="49" charset="-120"/>
                <a:ea typeface="華康中圓體" panose="020F0509000000000000" pitchFamily="49" charset="-120"/>
                <a:cs typeface="+mn-ea"/>
                <a:sym typeface="+mn-lt"/>
              </a:rPr>
              <a:t>停止營運</a:t>
            </a:r>
            <a:endParaRPr lang="zh-CN" altLang="en-US" sz="3600" spc="300" dirty="0">
              <a:solidFill>
                <a:schemeClr val="accent1">
                  <a:lumMod val="75000"/>
                </a:schemeClr>
              </a:solidFill>
              <a:latin typeface="華康中圓體" panose="020F0509000000000000" pitchFamily="49" charset="-120"/>
              <a:ea typeface="華康中圓體" panose="020F0509000000000000" pitchFamily="49" charset="-120"/>
              <a:cs typeface="+mn-ea"/>
              <a:sym typeface="+mn-lt"/>
            </a:endParaRPr>
          </a:p>
        </p:txBody>
      </p:sp>
      <p:sp>
        <p:nvSpPr>
          <p:cNvPr id="5" name="PA_文本框 4"/>
          <p:cNvSpPr txBox="1"/>
          <p:nvPr>
            <p:custDataLst>
              <p:tags r:id="rId3"/>
            </p:custDataLst>
          </p:nvPr>
        </p:nvSpPr>
        <p:spPr>
          <a:xfrm>
            <a:off x="1007978" y="2982815"/>
            <a:ext cx="632754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5400" spc="600" dirty="0" smtClean="0">
                <a:ea typeface="文鼎勘亭流" panose="02010609010101010101" pitchFamily="49" charset="-120"/>
                <a:cs typeface="+mn-ea"/>
                <a:sym typeface="+mn-lt"/>
              </a:rPr>
              <a:t>班網活動照片分享替代方式操作介紹</a:t>
            </a:r>
            <a:endParaRPr lang="zh-CN" altLang="en-US" sz="5400" spc="600" dirty="0">
              <a:cs typeface="+mn-ea"/>
              <a:sym typeface="+mn-lt"/>
            </a:endParaRPr>
          </a:p>
        </p:txBody>
      </p:sp>
      <p:sp>
        <p:nvSpPr>
          <p:cNvPr id="9" name="PA_文本框 1"/>
          <p:cNvSpPr txBox="1"/>
          <p:nvPr>
            <p:custDataLst>
              <p:tags r:id="rId4"/>
            </p:custDataLst>
          </p:nvPr>
        </p:nvSpPr>
        <p:spPr>
          <a:xfrm>
            <a:off x="1007978" y="1245611"/>
            <a:ext cx="239669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800" spc="600" dirty="0" smtClean="0">
                <a:ea typeface="文鼎勘亭流" panose="02010609010101010101" pitchFamily="49" charset="-120"/>
                <a:cs typeface="+mn-ea"/>
                <a:sym typeface="+mn-lt"/>
              </a:rPr>
              <a:t>20</a:t>
            </a:r>
            <a:r>
              <a:rPr lang="en-US" altLang="zh-TW" sz="4800" spc="600" dirty="0" smtClean="0">
                <a:ea typeface="文鼎勘亭流" panose="02010609010101010101" pitchFamily="49" charset="-120"/>
                <a:cs typeface="+mn-ea"/>
                <a:sym typeface="+mn-lt"/>
              </a:rPr>
              <a:t>21</a:t>
            </a:r>
            <a:endParaRPr lang="zh-CN" altLang="en-US" sz="4800" spc="600" dirty="0"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4301418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7"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MH_Others_1"/>
          <p:cNvSpPr/>
          <p:nvPr>
            <p:custDataLst>
              <p:tags r:id="rId3"/>
            </p:custDataLst>
          </p:nvPr>
        </p:nvSpPr>
        <p:spPr>
          <a:xfrm>
            <a:off x="658672" y="5343682"/>
            <a:ext cx="1283172" cy="1283172"/>
          </a:xfrm>
          <a:prstGeom prst="ellipse">
            <a:avLst/>
          </a:prstGeom>
          <a:solidFill>
            <a:srgbClr val="EAEA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4400" dirty="0">
              <a:cs typeface="+mn-ea"/>
              <a:sym typeface="+mn-lt"/>
            </a:endParaRPr>
          </a:p>
        </p:txBody>
      </p:sp>
      <p:sp>
        <p:nvSpPr>
          <p:cNvPr id="23" name="MH_Others_11"/>
          <p:cNvSpPr/>
          <p:nvPr>
            <p:custDataLst>
              <p:tags r:id="rId4"/>
            </p:custDataLst>
          </p:nvPr>
        </p:nvSpPr>
        <p:spPr>
          <a:xfrm>
            <a:off x="477520" y="4451816"/>
            <a:ext cx="886004" cy="886004"/>
          </a:xfrm>
          <a:prstGeom prst="ellipse">
            <a:avLst/>
          </a:prstGeom>
          <a:solidFill>
            <a:srgbClr val="EAEA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5400" dirty="0">
              <a:cs typeface="+mn-ea"/>
              <a:sym typeface="+mn-lt"/>
            </a:endParaRPr>
          </a:p>
        </p:txBody>
      </p:sp>
      <p:grpSp>
        <p:nvGrpSpPr>
          <p:cNvPr id="16" name="组合 3"/>
          <p:cNvGrpSpPr/>
          <p:nvPr/>
        </p:nvGrpSpPr>
        <p:grpSpPr>
          <a:xfrm>
            <a:off x="345440" y="304800"/>
            <a:ext cx="548640" cy="508000"/>
            <a:chOff x="589280" y="436880"/>
            <a:chExt cx="548640" cy="508000"/>
          </a:xfrm>
        </p:grpSpPr>
        <p:sp>
          <p:nvSpPr>
            <p:cNvPr id="17" name="椭圆 1"/>
            <p:cNvSpPr/>
            <p:nvPr/>
          </p:nvSpPr>
          <p:spPr>
            <a:xfrm>
              <a:off x="589280" y="467360"/>
              <a:ext cx="477520" cy="477520"/>
            </a:xfrm>
            <a:prstGeom prst="ellipse">
              <a:avLst/>
            </a:prstGeom>
            <a:noFill/>
            <a:ln w="28575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8" name="椭圆 2"/>
            <p:cNvSpPr/>
            <p:nvPr/>
          </p:nvSpPr>
          <p:spPr>
            <a:xfrm>
              <a:off x="721360" y="436880"/>
              <a:ext cx="416560" cy="41656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3" name="文字方塊 2"/>
          <p:cNvSpPr txBox="1"/>
          <p:nvPr/>
        </p:nvSpPr>
        <p:spPr>
          <a:xfrm>
            <a:off x="920522" y="304800"/>
            <a:ext cx="1091374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800" dirty="0"/>
              <a:t>由於</a:t>
            </a:r>
            <a:r>
              <a:rPr lang="en-US" altLang="zh-TW" sz="2800" dirty="0"/>
              <a:t>Flash</a:t>
            </a:r>
            <a:r>
              <a:rPr lang="zh-TW" altLang="en-US" sz="2800" dirty="0"/>
              <a:t>在</a:t>
            </a:r>
            <a:r>
              <a:rPr lang="en-US" altLang="zh-TW" sz="2800" dirty="0"/>
              <a:t>2020.12.31</a:t>
            </a:r>
            <a:r>
              <a:rPr lang="zh-TW" altLang="en-US" sz="2800" dirty="0"/>
              <a:t>後，全世界停止支援，所以絕大部分用</a:t>
            </a:r>
            <a:r>
              <a:rPr lang="en-US" altLang="zh-TW" sz="2800" dirty="0" smtClean="0"/>
              <a:t>Flash</a:t>
            </a:r>
            <a:r>
              <a:rPr lang="zh-TW" altLang="en-US" sz="2800" dirty="0" smtClean="0"/>
              <a:t>製作的網站，都會變成這樣看不到，例如班網的橫幅和活動照片。</a:t>
            </a:r>
            <a:endParaRPr lang="zh-TW" altLang="en-US" sz="2800" dirty="0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1369054"/>
            <a:ext cx="9144000" cy="5257800"/>
          </a:xfrm>
          <a:prstGeom prst="rect">
            <a:avLst/>
          </a:prstGeom>
        </p:spPr>
      </p:pic>
    </p:spTree>
    <p:custDataLst>
      <p:tags r:id="rId2"/>
    </p:custDataLst>
    <p:extLst>
      <p:ext uri="{BB962C8B-B14F-4D97-AF65-F5344CB8AC3E}">
        <p14:creationId xmlns:p14="http://schemas.microsoft.com/office/powerpoint/2010/main" val="26936314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7">
            <a:lum/>
          </a:blip>
          <a:srcRect/>
          <a:tile tx="11811000" ty="50800" sx="100000" sy="100000" flip="xy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H_Others_1"/>
          <p:cNvSpPr/>
          <p:nvPr>
            <p:custDataLst>
              <p:tags r:id="rId3"/>
            </p:custDataLst>
          </p:nvPr>
        </p:nvSpPr>
        <p:spPr>
          <a:xfrm>
            <a:off x="10410910" y="1578484"/>
            <a:ext cx="908524" cy="908524"/>
          </a:xfrm>
          <a:prstGeom prst="ellipse">
            <a:avLst/>
          </a:prstGeom>
          <a:solidFill>
            <a:srgbClr val="EAEA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200" dirty="0">
              <a:cs typeface="+mn-ea"/>
              <a:sym typeface="+mn-lt"/>
            </a:endParaRPr>
          </a:p>
        </p:txBody>
      </p:sp>
      <p:sp>
        <p:nvSpPr>
          <p:cNvPr id="2" name="MH_Others_2"/>
          <p:cNvSpPr/>
          <p:nvPr>
            <p:custDataLst>
              <p:tags r:id="rId4"/>
            </p:custDataLst>
          </p:nvPr>
        </p:nvSpPr>
        <p:spPr>
          <a:xfrm>
            <a:off x="9783594" y="879577"/>
            <a:ext cx="627317" cy="627317"/>
          </a:xfrm>
          <a:prstGeom prst="ellipse">
            <a:avLst/>
          </a:prstGeom>
          <a:solidFill>
            <a:srgbClr val="EAEA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4000" dirty="0">
              <a:cs typeface="+mn-ea"/>
              <a:sym typeface="+mn-lt"/>
            </a:endParaRPr>
          </a:p>
        </p:txBody>
      </p:sp>
      <p:grpSp>
        <p:nvGrpSpPr>
          <p:cNvPr id="13" name="组合 3"/>
          <p:cNvGrpSpPr/>
          <p:nvPr/>
        </p:nvGrpSpPr>
        <p:grpSpPr>
          <a:xfrm>
            <a:off x="345440" y="304800"/>
            <a:ext cx="548640" cy="508000"/>
            <a:chOff x="589280" y="436880"/>
            <a:chExt cx="548640" cy="508000"/>
          </a:xfrm>
        </p:grpSpPr>
        <p:sp>
          <p:nvSpPr>
            <p:cNvPr id="14" name="椭圆 1"/>
            <p:cNvSpPr/>
            <p:nvPr/>
          </p:nvSpPr>
          <p:spPr>
            <a:xfrm>
              <a:off x="589280" y="467360"/>
              <a:ext cx="477520" cy="477520"/>
            </a:xfrm>
            <a:prstGeom prst="ellipse">
              <a:avLst/>
            </a:prstGeom>
            <a:noFill/>
            <a:ln w="28575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5" name="椭圆 2"/>
            <p:cNvSpPr/>
            <p:nvPr/>
          </p:nvSpPr>
          <p:spPr>
            <a:xfrm>
              <a:off x="721360" y="436880"/>
              <a:ext cx="416560" cy="41656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18" name="文字方塊 17"/>
          <p:cNvSpPr txBox="1"/>
          <p:nvPr/>
        </p:nvSpPr>
        <p:spPr>
          <a:xfrm>
            <a:off x="920522" y="304800"/>
            <a:ext cx="1091374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800" dirty="0" smtClean="0"/>
              <a:t>替代方式，</a:t>
            </a:r>
            <a:r>
              <a:rPr lang="en-US" altLang="zh-TW" sz="2800" dirty="0" smtClean="0"/>
              <a:t>Google </a:t>
            </a:r>
            <a:r>
              <a:rPr lang="zh-TW" altLang="en-US" sz="2800" dirty="0" smtClean="0"/>
              <a:t>雲端硬碟分享。</a:t>
            </a:r>
            <a:r>
              <a:rPr lang="zh-TW" altLang="en-US" sz="3200" dirty="0" smtClean="0">
                <a:solidFill>
                  <a:srgbClr val="FF0000"/>
                </a:solidFill>
              </a:rPr>
              <a:t>沒有帳號的老師請洽資訊組。</a:t>
            </a:r>
            <a:endParaRPr lang="en-US" altLang="zh-TW" sz="3200" dirty="0" smtClean="0">
              <a:solidFill>
                <a:srgbClr val="FF0000"/>
              </a:solidFill>
            </a:endParaRPr>
          </a:p>
          <a:p>
            <a:endParaRPr lang="en-US" altLang="zh-TW" sz="2400" dirty="0" smtClean="0">
              <a:solidFill>
                <a:srgbClr val="FF0000"/>
              </a:solidFill>
            </a:endParaRPr>
          </a:p>
          <a:p>
            <a:r>
              <a:rPr lang="en-US" altLang="zh-TW" sz="2400" dirty="0" smtClean="0"/>
              <a:t>1.</a:t>
            </a:r>
            <a:r>
              <a:rPr lang="zh-TW" altLang="en-US" sz="2400" dirty="0" smtClean="0"/>
              <a:t>登入</a:t>
            </a:r>
            <a:r>
              <a:rPr lang="en-US" altLang="zh-TW" sz="2400" dirty="0" smtClean="0"/>
              <a:t>Google</a:t>
            </a:r>
            <a:r>
              <a:rPr lang="zh-TW" altLang="en-US" sz="2400" dirty="0" smtClean="0"/>
              <a:t>帳號並進入雲端硬碟</a:t>
            </a:r>
            <a:endParaRPr lang="en-US" altLang="zh-TW" sz="2400" dirty="0"/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8862" y="1724025"/>
            <a:ext cx="6100763" cy="4719788"/>
          </a:xfrm>
          <a:prstGeom prst="rect">
            <a:avLst/>
          </a:prstGeom>
        </p:spPr>
      </p:pic>
      <p:sp>
        <p:nvSpPr>
          <p:cNvPr id="7" name="橢圓 6"/>
          <p:cNvSpPr/>
          <p:nvPr/>
        </p:nvSpPr>
        <p:spPr>
          <a:xfrm>
            <a:off x="4867275" y="1724025"/>
            <a:ext cx="962025" cy="904875"/>
          </a:xfrm>
          <a:prstGeom prst="ellipse">
            <a:avLst/>
          </a:prstGeom>
          <a:noFill/>
          <a:ln w="635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9" name="橢圓 18"/>
          <p:cNvSpPr/>
          <p:nvPr/>
        </p:nvSpPr>
        <p:spPr>
          <a:xfrm>
            <a:off x="6377395" y="2781300"/>
            <a:ext cx="1909355" cy="1771650"/>
          </a:xfrm>
          <a:prstGeom prst="ellipse">
            <a:avLst/>
          </a:prstGeom>
          <a:noFill/>
          <a:ln w="635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21" name="直線單箭頭接點 20"/>
          <p:cNvCxnSpPr>
            <a:stCxn id="7" idx="5"/>
          </p:cNvCxnSpPr>
          <p:nvPr/>
        </p:nvCxnSpPr>
        <p:spPr>
          <a:xfrm>
            <a:off x="5688415" y="2496384"/>
            <a:ext cx="931460" cy="585370"/>
          </a:xfrm>
          <a:prstGeom prst="straightConnector1">
            <a:avLst/>
          </a:prstGeom>
          <a:ln w="635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2"/>
    </p:custDataLst>
    <p:extLst>
      <p:ext uri="{BB962C8B-B14F-4D97-AF65-F5344CB8AC3E}">
        <p14:creationId xmlns:p14="http://schemas.microsoft.com/office/powerpoint/2010/main" val="23999081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MH_Others_1"/>
          <p:cNvSpPr/>
          <p:nvPr>
            <p:custDataLst>
              <p:tags r:id="rId1"/>
            </p:custDataLst>
          </p:nvPr>
        </p:nvSpPr>
        <p:spPr>
          <a:xfrm>
            <a:off x="1382572" y="5343682"/>
            <a:ext cx="1283172" cy="1283172"/>
          </a:xfrm>
          <a:prstGeom prst="ellipse">
            <a:avLst/>
          </a:prstGeom>
          <a:solidFill>
            <a:srgbClr val="EAEA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4400" dirty="0">
              <a:cs typeface="+mn-ea"/>
              <a:sym typeface="+mn-lt"/>
            </a:endParaRPr>
          </a:p>
        </p:txBody>
      </p:sp>
      <p:sp>
        <p:nvSpPr>
          <p:cNvPr id="4" name="MH_Others_11"/>
          <p:cNvSpPr/>
          <p:nvPr>
            <p:custDataLst>
              <p:tags r:id="rId2"/>
            </p:custDataLst>
          </p:nvPr>
        </p:nvSpPr>
        <p:spPr>
          <a:xfrm>
            <a:off x="477520" y="4451816"/>
            <a:ext cx="886004" cy="886004"/>
          </a:xfrm>
          <a:prstGeom prst="ellipse">
            <a:avLst/>
          </a:prstGeom>
          <a:solidFill>
            <a:srgbClr val="EAEA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5400" dirty="0">
              <a:cs typeface="+mn-ea"/>
              <a:sym typeface="+mn-lt"/>
            </a:endParaRPr>
          </a:p>
        </p:txBody>
      </p:sp>
      <p:grpSp>
        <p:nvGrpSpPr>
          <p:cNvPr id="5" name="组合 3"/>
          <p:cNvGrpSpPr/>
          <p:nvPr/>
        </p:nvGrpSpPr>
        <p:grpSpPr>
          <a:xfrm>
            <a:off x="345440" y="304800"/>
            <a:ext cx="548640" cy="508000"/>
            <a:chOff x="589280" y="436880"/>
            <a:chExt cx="548640" cy="508000"/>
          </a:xfrm>
        </p:grpSpPr>
        <p:sp>
          <p:nvSpPr>
            <p:cNvPr id="6" name="椭圆 1"/>
            <p:cNvSpPr/>
            <p:nvPr/>
          </p:nvSpPr>
          <p:spPr>
            <a:xfrm>
              <a:off x="589280" y="467360"/>
              <a:ext cx="477520" cy="477520"/>
            </a:xfrm>
            <a:prstGeom prst="ellipse">
              <a:avLst/>
            </a:prstGeom>
            <a:noFill/>
            <a:ln w="28575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7" name="椭圆 2"/>
            <p:cNvSpPr/>
            <p:nvPr/>
          </p:nvSpPr>
          <p:spPr>
            <a:xfrm>
              <a:off x="721360" y="436880"/>
              <a:ext cx="416560" cy="41656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8" name="文字方塊 7"/>
          <p:cNvSpPr txBox="1"/>
          <p:nvPr/>
        </p:nvSpPr>
        <p:spPr>
          <a:xfrm>
            <a:off x="920522" y="304800"/>
            <a:ext cx="1091374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800" dirty="0" smtClean="0"/>
              <a:t>2.</a:t>
            </a:r>
            <a:r>
              <a:rPr lang="zh-TW" altLang="en-US" sz="2800" dirty="0" smtClean="0"/>
              <a:t>新增資料夾，並命名為「班級活動照片」。</a:t>
            </a:r>
            <a:r>
              <a:rPr lang="zh-TW" altLang="en-US" sz="2800" dirty="0" smtClean="0">
                <a:solidFill>
                  <a:srgbClr val="FF0000"/>
                </a:solidFill>
              </a:rPr>
              <a:t>可按照自己喜好命名。</a:t>
            </a:r>
            <a:endParaRPr lang="zh-TW" altLang="en-US" sz="2800" dirty="0">
              <a:solidFill>
                <a:srgbClr val="FF0000"/>
              </a:solidFill>
            </a:endParaRPr>
          </a:p>
        </p:txBody>
      </p:sp>
      <p:pic>
        <p:nvPicPr>
          <p:cNvPr id="9" name="圖片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960" y="1245375"/>
            <a:ext cx="2200275" cy="4667250"/>
          </a:xfrm>
          <a:prstGeom prst="rect">
            <a:avLst/>
          </a:prstGeom>
        </p:spPr>
      </p:pic>
      <p:pic>
        <p:nvPicPr>
          <p:cNvPr id="10" name="圖片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7125" y="1865868"/>
            <a:ext cx="3086100" cy="3028950"/>
          </a:xfrm>
          <a:prstGeom prst="rect">
            <a:avLst/>
          </a:prstGeom>
        </p:spPr>
      </p:pic>
      <p:pic>
        <p:nvPicPr>
          <p:cNvPr id="11" name="圖片 1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0886" y="2707460"/>
            <a:ext cx="3762375" cy="1743075"/>
          </a:xfrm>
          <a:prstGeom prst="rect">
            <a:avLst/>
          </a:prstGeom>
        </p:spPr>
      </p:pic>
      <p:sp>
        <p:nvSpPr>
          <p:cNvPr id="12" name="橢圓 11"/>
          <p:cNvSpPr/>
          <p:nvPr/>
        </p:nvSpPr>
        <p:spPr>
          <a:xfrm>
            <a:off x="685800" y="1865869"/>
            <a:ext cx="1752600" cy="651288"/>
          </a:xfrm>
          <a:prstGeom prst="ellipse">
            <a:avLst/>
          </a:prstGeom>
          <a:noFill/>
          <a:ln w="635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3" name="橢圓 12"/>
          <p:cNvSpPr/>
          <p:nvPr/>
        </p:nvSpPr>
        <p:spPr>
          <a:xfrm>
            <a:off x="3605620" y="1790700"/>
            <a:ext cx="1899830" cy="631078"/>
          </a:xfrm>
          <a:prstGeom prst="ellipse">
            <a:avLst/>
          </a:prstGeom>
          <a:noFill/>
          <a:ln w="635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cxnSp>
        <p:nvCxnSpPr>
          <p:cNvPr id="14" name="直線單箭頭接點 13"/>
          <p:cNvCxnSpPr>
            <a:stCxn id="12" idx="6"/>
            <a:endCxn id="13" idx="2"/>
          </p:cNvCxnSpPr>
          <p:nvPr/>
        </p:nvCxnSpPr>
        <p:spPr>
          <a:xfrm flipV="1">
            <a:off x="2438400" y="2106239"/>
            <a:ext cx="1167220" cy="85274"/>
          </a:xfrm>
          <a:prstGeom prst="straightConnector1">
            <a:avLst/>
          </a:prstGeom>
          <a:ln w="635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橢圓 14"/>
          <p:cNvSpPr/>
          <p:nvPr/>
        </p:nvSpPr>
        <p:spPr>
          <a:xfrm>
            <a:off x="7486649" y="3263459"/>
            <a:ext cx="1333501" cy="517966"/>
          </a:xfrm>
          <a:prstGeom prst="ellipse">
            <a:avLst/>
          </a:prstGeom>
          <a:noFill/>
          <a:ln w="635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sp>
        <p:nvSpPr>
          <p:cNvPr id="16" name="橢圓 15"/>
          <p:cNvSpPr/>
          <p:nvPr/>
        </p:nvSpPr>
        <p:spPr>
          <a:xfrm>
            <a:off x="10020300" y="3781425"/>
            <a:ext cx="1009650" cy="517966"/>
          </a:xfrm>
          <a:prstGeom prst="ellipse">
            <a:avLst/>
          </a:prstGeom>
          <a:noFill/>
          <a:ln w="635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cxnSp>
        <p:nvCxnSpPr>
          <p:cNvPr id="17" name="直線單箭頭接點 16"/>
          <p:cNvCxnSpPr>
            <a:endCxn id="15" idx="2"/>
          </p:cNvCxnSpPr>
          <p:nvPr/>
        </p:nvCxnSpPr>
        <p:spPr>
          <a:xfrm>
            <a:off x="5505450" y="2106239"/>
            <a:ext cx="1981199" cy="1416203"/>
          </a:xfrm>
          <a:prstGeom prst="straightConnector1">
            <a:avLst/>
          </a:prstGeom>
          <a:ln w="635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線單箭頭接點 17"/>
          <p:cNvCxnSpPr>
            <a:endCxn id="16" idx="2"/>
          </p:cNvCxnSpPr>
          <p:nvPr/>
        </p:nvCxnSpPr>
        <p:spPr>
          <a:xfrm>
            <a:off x="8810624" y="3522442"/>
            <a:ext cx="1209676" cy="517966"/>
          </a:xfrm>
          <a:prstGeom prst="straightConnector1">
            <a:avLst/>
          </a:prstGeom>
          <a:ln w="635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318998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0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圖片 2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0" cy="6858000"/>
          </a:xfrm>
          <a:prstGeom prst="rect">
            <a:avLst/>
          </a:prstGeom>
        </p:spPr>
      </p:pic>
      <p:grpSp>
        <p:nvGrpSpPr>
          <p:cNvPr id="27" name="组合 3"/>
          <p:cNvGrpSpPr/>
          <p:nvPr/>
        </p:nvGrpSpPr>
        <p:grpSpPr>
          <a:xfrm>
            <a:off x="345440" y="304800"/>
            <a:ext cx="548640" cy="508000"/>
            <a:chOff x="589280" y="436880"/>
            <a:chExt cx="548640" cy="508000"/>
          </a:xfrm>
        </p:grpSpPr>
        <p:sp>
          <p:nvSpPr>
            <p:cNvPr id="28" name="椭圆 1"/>
            <p:cNvSpPr/>
            <p:nvPr/>
          </p:nvSpPr>
          <p:spPr>
            <a:xfrm>
              <a:off x="589280" y="467360"/>
              <a:ext cx="477520" cy="477520"/>
            </a:xfrm>
            <a:prstGeom prst="ellipse">
              <a:avLst/>
            </a:prstGeom>
            <a:noFill/>
            <a:ln w="28575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9" name="椭圆 2"/>
            <p:cNvSpPr/>
            <p:nvPr/>
          </p:nvSpPr>
          <p:spPr>
            <a:xfrm>
              <a:off x="721360" y="436880"/>
              <a:ext cx="416560" cy="41656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30" name="文字方塊 29"/>
          <p:cNvSpPr txBox="1"/>
          <p:nvPr/>
        </p:nvSpPr>
        <p:spPr>
          <a:xfrm>
            <a:off x="920522" y="304800"/>
            <a:ext cx="1091374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800" dirty="0" smtClean="0"/>
              <a:t>3.</a:t>
            </a:r>
            <a:r>
              <a:rPr lang="zh-TW" altLang="en-US" sz="2800" dirty="0" smtClean="0"/>
              <a:t>將「班級</a:t>
            </a:r>
            <a:r>
              <a:rPr lang="zh-TW" altLang="en-US" sz="2800" dirty="0"/>
              <a:t>活動</a:t>
            </a:r>
            <a:r>
              <a:rPr lang="zh-TW" altLang="en-US" sz="2800" dirty="0" smtClean="0"/>
              <a:t>照片」開啟知道連結的使用者都可分享，並複製連結網址。</a:t>
            </a:r>
            <a:endParaRPr lang="zh-TW" altLang="en-US" sz="2800" dirty="0">
              <a:solidFill>
                <a:srgbClr val="FF0000"/>
              </a:solidFill>
            </a:endParaRPr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8814"/>
          <a:stretch/>
        </p:blipFill>
        <p:spPr>
          <a:xfrm>
            <a:off x="250791" y="1359636"/>
            <a:ext cx="4661595" cy="2259863"/>
          </a:xfrm>
          <a:prstGeom prst="rect">
            <a:avLst/>
          </a:prstGeom>
        </p:spPr>
      </p:pic>
      <p:pic>
        <p:nvPicPr>
          <p:cNvPr id="4" name="圖片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8750" y="1364593"/>
            <a:ext cx="6025536" cy="4355364"/>
          </a:xfrm>
          <a:prstGeom prst="rect">
            <a:avLst/>
          </a:prstGeom>
        </p:spPr>
      </p:pic>
      <p:pic>
        <p:nvPicPr>
          <p:cNvPr id="6" name="圖片 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737" y="3729000"/>
            <a:ext cx="4791704" cy="2895600"/>
          </a:xfrm>
          <a:prstGeom prst="rect">
            <a:avLst/>
          </a:prstGeom>
        </p:spPr>
      </p:pic>
      <p:sp>
        <p:nvSpPr>
          <p:cNvPr id="12" name="橢圓 11"/>
          <p:cNvSpPr/>
          <p:nvPr/>
        </p:nvSpPr>
        <p:spPr>
          <a:xfrm>
            <a:off x="1853020" y="2485793"/>
            <a:ext cx="1290230" cy="543157"/>
          </a:xfrm>
          <a:prstGeom prst="ellipse">
            <a:avLst/>
          </a:prstGeom>
          <a:noFill/>
          <a:ln w="635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13" name="直線單箭頭接點 12"/>
          <p:cNvCxnSpPr>
            <a:stCxn id="12" idx="4"/>
          </p:cNvCxnSpPr>
          <p:nvPr/>
        </p:nvCxnSpPr>
        <p:spPr>
          <a:xfrm flipH="1">
            <a:off x="685800" y="3028950"/>
            <a:ext cx="1812335" cy="3004868"/>
          </a:xfrm>
          <a:prstGeom prst="straightConnector1">
            <a:avLst/>
          </a:prstGeom>
          <a:ln w="635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橢圓 15"/>
          <p:cNvSpPr/>
          <p:nvPr/>
        </p:nvSpPr>
        <p:spPr>
          <a:xfrm>
            <a:off x="40685" y="6033818"/>
            <a:ext cx="879837" cy="543157"/>
          </a:xfrm>
          <a:prstGeom prst="ellipse">
            <a:avLst/>
          </a:prstGeom>
          <a:noFill/>
          <a:ln w="635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18" name="直線單箭頭接點 17"/>
          <p:cNvCxnSpPr>
            <a:stCxn id="16" idx="6"/>
          </p:cNvCxnSpPr>
          <p:nvPr/>
        </p:nvCxnSpPr>
        <p:spPr>
          <a:xfrm flipV="1">
            <a:off x="920522" y="5429250"/>
            <a:ext cx="5456873" cy="876147"/>
          </a:xfrm>
          <a:prstGeom prst="straightConnector1">
            <a:avLst/>
          </a:prstGeom>
          <a:ln w="635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橢圓 21"/>
          <p:cNvSpPr/>
          <p:nvPr/>
        </p:nvSpPr>
        <p:spPr>
          <a:xfrm>
            <a:off x="6377395" y="5157671"/>
            <a:ext cx="2157006" cy="543157"/>
          </a:xfrm>
          <a:prstGeom prst="ellipse">
            <a:avLst/>
          </a:prstGeom>
          <a:noFill/>
          <a:ln w="635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24" name="直線單箭頭接點 23"/>
          <p:cNvCxnSpPr/>
          <p:nvPr/>
        </p:nvCxnSpPr>
        <p:spPr>
          <a:xfrm flipV="1">
            <a:off x="7455898" y="3429000"/>
            <a:ext cx="3221627" cy="1728672"/>
          </a:xfrm>
          <a:prstGeom prst="straightConnector1">
            <a:avLst/>
          </a:prstGeom>
          <a:ln w="635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橢圓 30"/>
          <p:cNvSpPr/>
          <p:nvPr/>
        </p:nvSpPr>
        <p:spPr>
          <a:xfrm>
            <a:off x="10568395" y="3076342"/>
            <a:ext cx="985430" cy="543157"/>
          </a:xfrm>
          <a:prstGeom prst="ellipse">
            <a:avLst/>
          </a:prstGeom>
          <a:noFill/>
          <a:ln w="635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32" name="直線單箭頭接點 31"/>
          <p:cNvCxnSpPr>
            <a:stCxn id="31" idx="4"/>
          </p:cNvCxnSpPr>
          <p:nvPr/>
        </p:nvCxnSpPr>
        <p:spPr>
          <a:xfrm>
            <a:off x="11061110" y="3619499"/>
            <a:ext cx="0" cy="590551"/>
          </a:xfrm>
          <a:prstGeom prst="straightConnector1">
            <a:avLst/>
          </a:prstGeom>
          <a:ln w="635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橢圓 32"/>
          <p:cNvSpPr/>
          <p:nvPr/>
        </p:nvSpPr>
        <p:spPr>
          <a:xfrm>
            <a:off x="10568395" y="4210050"/>
            <a:ext cx="985430" cy="543157"/>
          </a:xfrm>
          <a:prstGeom prst="ellipse">
            <a:avLst/>
          </a:prstGeom>
          <a:noFill/>
          <a:ln w="635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920273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9" name="组合 3"/>
          <p:cNvGrpSpPr/>
          <p:nvPr/>
        </p:nvGrpSpPr>
        <p:grpSpPr>
          <a:xfrm>
            <a:off x="345440" y="304800"/>
            <a:ext cx="548640" cy="508000"/>
            <a:chOff x="589280" y="436880"/>
            <a:chExt cx="548640" cy="508000"/>
          </a:xfrm>
        </p:grpSpPr>
        <p:sp>
          <p:nvSpPr>
            <p:cNvPr id="20" name="椭圆 1"/>
            <p:cNvSpPr/>
            <p:nvPr/>
          </p:nvSpPr>
          <p:spPr>
            <a:xfrm>
              <a:off x="589280" y="467360"/>
              <a:ext cx="477520" cy="477520"/>
            </a:xfrm>
            <a:prstGeom prst="ellipse">
              <a:avLst/>
            </a:prstGeom>
            <a:noFill/>
            <a:ln w="28575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1" name="椭圆 2"/>
            <p:cNvSpPr/>
            <p:nvPr/>
          </p:nvSpPr>
          <p:spPr>
            <a:xfrm>
              <a:off x="721360" y="436880"/>
              <a:ext cx="416560" cy="41656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22" name="文字方塊 21"/>
          <p:cNvSpPr txBox="1"/>
          <p:nvPr/>
        </p:nvSpPr>
        <p:spPr>
          <a:xfrm>
            <a:off x="920522" y="304800"/>
            <a:ext cx="1091374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800" dirty="0"/>
              <a:t>4</a:t>
            </a:r>
            <a:r>
              <a:rPr lang="en-US" altLang="zh-TW" sz="2800" dirty="0" smtClean="0"/>
              <a:t>.</a:t>
            </a:r>
            <a:r>
              <a:rPr lang="zh-TW" altLang="en-US" sz="2800" dirty="0" smtClean="0"/>
              <a:t>進入班級網頁頁面並登入</a:t>
            </a:r>
            <a:r>
              <a:rPr lang="zh-TW" altLang="en-US" sz="2800" dirty="0" smtClean="0"/>
              <a:t>，</a:t>
            </a:r>
            <a:r>
              <a:rPr lang="zh-TW" altLang="en-US" sz="2800" dirty="0"/>
              <a:t>網站</a:t>
            </a:r>
            <a:r>
              <a:rPr lang="zh-TW" altLang="en-US" sz="2800" dirty="0" smtClean="0"/>
              <a:t>設定</a:t>
            </a:r>
            <a:r>
              <a:rPr lang="en-US" altLang="zh-TW" sz="2800" dirty="0" smtClean="0">
                <a:latin typeface="新細明體"/>
                <a:ea typeface="新細明體"/>
              </a:rPr>
              <a:t>&gt;</a:t>
            </a:r>
            <a:r>
              <a:rPr lang="zh-TW" altLang="en-US" sz="2800" dirty="0" smtClean="0">
                <a:latin typeface="新細明體"/>
                <a:ea typeface="新細明體"/>
              </a:rPr>
              <a:t>選單設定</a:t>
            </a:r>
            <a:r>
              <a:rPr lang="en-US" altLang="zh-TW" sz="2800" dirty="0" smtClean="0">
                <a:latin typeface="新細明體"/>
                <a:ea typeface="新細明體"/>
              </a:rPr>
              <a:t>&gt;(</a:t>
            </a:r>
            <a:r>
              <a:rPr lang="zh-TW" altLang="en-US" sz="2800" dirty="0" smtClean="0">
                <a:latin typeface="新細明體"/>
                <a:ea typeface="新細明體"/>
              </a:rPr>
              <a:t>想放照片連結的選單</a:t>
            </a:r>
            <a:r>
              <a:rPr lang="en-US" altLang="zh-TW" sz="2800" dirty="0" smtClean="0">
                <a:latin typeface="新細明體"/>
                <a:ea typeface="新細明體"/>
              </a:rPr>
              <a:t>)</a:t>
            </a:r>
            <a:r>
              <a:rPr lang="zh-TW" altLang="en-US" sz="2800" dirty="0" smtClean="0">
                <a:latin typeface="新細明體"/>
                <a:ea typeface="新細明體"/>
              </a:rPr>
              <a:t>選項群組管理</a:t>
            </a:r>
            <a:r>
              <a:rPr lang="zh-TW" altLang="en-US" sz="2800" dirty="0">
                <a:latin typeface="新細明體"/>
                <a:ea typeface="新細明體"/>
              </a:rPr>
              <a:t>。</a:t>
            </a:r>
            <a:endParaRPr lang="zh-TW" altLang="en-US" sz="2800" dirty="0">
              <a:solidFill>
                <a:srgbClr val="FF0000"/>
              </a:solidFill>
            </a:endParaRPr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659" y="1685925"/>
            <a:ext cx="6073568" cy="4653460"/>
          </a:xfrm>
          <a:prstGeom prst="rect">
            <a:avLst/>
          </a:prstGeom>
        </p:spPr>
      </p:pic>
      <p:pic>
        <p:nvPicPr>
          <p:cNvPr id="4" name="圖片 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564"/>
          <a:stretch/>
        </p:blipFill>
        <p:spPr>
          <a:xfrm>
            <a:off x="7406095" y="1228725"/>
            <a:ext cx="1771650" cy="1076325"/>
          </a:xfrm>
          <a:prstGeom prst="rect">
            <a:avLst/>
          </a:prstGeom>
        </p:spPr>
      </p:pic>
      <p:sp>
        <p:nvSpPr>
          <p:cNvPr id="10" name="橢圓 9"/>
          <p:cNvSpPr/>
          <p:nvPr/>
        </p:nvSpPr>
        <p:spPr>
          <a:xfrm>
            <a:off x="345440" y="4857750"/>
            <a:ext cx="1290230" cy="436330"/>
          </a:xfrm>
          <a:prstGeom prst="ellipse">
            <a:avLst/>
          </a:prstGeom>
          <a:noFill/>
          <a:ln w="635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11" name="直線單箭頭接點 10"/>
          <p:cNvCxnSpPr>
            <a:stCxn id="10" idx="6"/>
          </p:cNvCxnSpPr>
          <p:nvPr/>
        </p:nvCxnSpPr>
        <p:spPr>
          <a:xfrm>
            <a:off x="1635670" y="5075915"/>
            <a:ext cx="393155" cy="77110"/>
          </a:xfrm>
          <a:prstGeom prst="straightConnector1">
            <a:avLst/>
          </a:prstGeom>
          <a:ln w="635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橢圓 13"/>
          <p:cNvSpPr/>
          <p:nvPr/>
        </p:nvSpPr>
        <p:spPr>
          <a:xfrm>
            <a:off x="2074212" y="4896305"/>
            <a:ext cx="1450037" cy="436330"/>
          </a:xfrm>
          <a:prstGeom prst="ellipse">
            <a:avLst/>
          </a:prstGeom>
          <a:noFill/>
          <a:ln w="635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3" name="橢圓 22"/>
          <p:cNvSpPr/>
          <p:nvPr/>
        </p:nvSpPr>
        <p:spPr>
          <a:xfrm>
            <a:off x="8696325" y="1286117"/>
            <a:ext cx="481420" cy="436330"/>
          </a:xfrm>
          <a:prstGeom prst="ellipse">
            <a:avLst/>
          </a:prstGeom>
          <a:noFill/>
          <a:ln w="635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17" name="圖片 1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5335" y="2579835"/>
            <a:ext cx="5140915" cy="4278166"/>
          </a:xfrm>
          <a:prstGeom prst="rect">
            <a:avLst/>
          </a:prstGeom>
        </p:spPr>
      </p:pic>
      <p:cxnSp>
        <p:nvCxnSpPr>
          <p:cNvPr id="15" name="直線單箭頭接點 14"/>
          <p:cNvCxnSpPr/>
          <p:nvPr/>
        </p:nvCxnSpPr>
        <p:spPr>
          <a:xfrm flipV="1">
            <a:off x="3524249" y="1685925"/>
            <a:ext cx="5172076" cy="3455300"/>
          </a:xfrm>
          <a:prstGeom prst="straightConnector1">
            <a:avLst/>
          </a:prstGeom>
          <a:ln w="635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線單箭頭接點 23"/>
          <p:cNvCxnSpPr>
            <a:stCxn id="23" idx="4"/>
          </p:cNvCxnSpPr>
          <p:nvPr/>
        </p:nvCxnSpPr>
        <p:spPr>
          <a:xfrm>
            <a:off x="8937035" y="1722447"/>
            <a:ext cx="398757" cy="3135303"/>
          </a:xfrm>
          <a:prstGeom prst="straightConnector1">
            <a:avLst/>
          </a:prstGeom>
          <a:ln w="635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橢圓 24"/>
          <p:cNvSpPr/>
          <p:nvPr/>
        </p:nvSpPr>
        <p:spPr>
          <a:xfrm>
            <a:off x="8413159" y="4852987"/>
            <a:ext cx="1845265" cy="827765"/>
          </a:xfrm>
          <a:prstGeom prst="ellipse">
            <a:avLst/>
          </a:prstGeom>
          <a:noFill/>
          <a:ln w="635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26" name="直線單箭頭接點 25"/>
          <p:cNvCxnSpPr/>
          <p:nvPr/>
        </p:nvCxnSpPr>
        <p:spPr>
          <a:xfrm>
            <a:off x="9337083" y="5680752"/>
            <a:ext cx="6078" cy="430445"/>
          </a:xfrm>
          <a:prstGeom prst="straightConnector1">
            <a:avLst/>
          </a:prstGeom>
          <a:ln w="635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橢圓 28"/>
          <p:cNvSpPr/>
          <p:nvPr/>
        </p:nvSpPr>
        <p:spPr>
          <a:xfrm>
            <a:off x="8858249" y="6121220"/>
            <a:ext cx="962025" cy="436330"/>
          </a:xfrm>
          <a:prstGeom prst="ellipse">
            <a:avLst/>
          </a:prstGeom>
          <a:noFill/>
          <a:ln w="635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78359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圖片 2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27" name="组合 3"/>
          <p:cNvGrpSpPr/>
          <p:nvPr/>
        </p:nvGrpSpPr>
        <p:grpSpPr>
          <a:xfrm>
            <a:off x="345440" y="304800"/>
            <a:ext cx="548640" cy="508000"/>
            <a:chOff x="589280" y="436880"/>
            <a:chExt cx="548640" cy="508000"/>
          </a:xfrm>
        </p:grpSpPr>
        <p:sp>
          <p:nvSpPr>
            <p:cNvPr id="28" name="椭圆 1"/>
            <p:cNvSpPr/>
            <p:nvPr/>
          </p:nvSpPr>
          <p:spPr>
            <a:xfrm>
              <a:off x="589280" y="467360"/>
              <a:ext cx="477520" cy="477520"/>
            </a:xfrm>
            <a:prstGeom prst="ellipse">
              <a:avLst/>
            </a:prstGeom>
            <a:noFill/>
            <a:ln w="28575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9" name="椭圆 2"/>
            <p:cNvSpPr/>
            <p:nvPr/>
          </p:nvSpPr>
          <p:spPr>
            <a:xfrm>
              <a:off x="721360" y="436880"/>
              <a:ext cx="416560" cy="41656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30" name="文字方塊 29"/>
          <p:cNvSpPr txBox="1"/>
          <p:nvPr/>
        </p:nvSpPr>
        <p:spPr>
          <a:xfrm>
            <a:off x="920522" y="304800"/>
            <a:ext cx="1091374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800" dirty="0"/>
              <a:t>5</a:t>
            </a:r>
            <a:r>
              <a:rPr lang="en-US" altLang="zh-TW" sz="2800" dirty="0" smtClean="0"/>
              <a:t>.</a:t>
            </a:r>
            <a:r>
              <a:rPr lang="zh-TW" altLang="en-US" sz="2800" dirty="0" smtClean="0"/>
              <a:t>編輯並貼上雲端硬碟分享連結即完成。</a:t>
            </a:r>
            <a:endParaRPr lang="zh-TW" altLang="en-US" sz="2800" dirty="0">
              <a:solidFill>
                <a:srgbClr val="FF0000"/>
              </a:solidFill>
            </a:endParaRPr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387" y="1157285"/>
            <a:ext cx="5534025" cy="5205415"/>
          </a:xfrm>
          <a:prstGeom prst="rect">
            <a:avLst/>
          </a:prstGeom>
        </p:spPr>
      </p:pic>
      <p:pic>
        <p:nvPicPr>
          <p:cNvPr id="4" name="圖片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1085850"/>
            <a:ext cx="5910536" cy="5448299"/>
          </a:xfrm>
          <a:prstGeom prst="rect">
            <a:avLst/>
          </a:prstGeom>
        </p:spPr>
      </p:pic>
      <p:sp>
        <p:nvSpPr>
          <p:cNvPr id="10" name="橢圓 9"/>
          <p:cNvSpPr/>
          <p:nvPr/>
        </p:nvSpPr>
        <p:spPr>
          <a:xfrm>
            <a:off x="4117340" y="3028040"/>
            <a:ext cx="654685" cy="436330"/>
          </a:xfrm>
          <a:prstGeom prst="ellipse">
            <a:avLst/>
          </a:prstGeom>
          <a:noFill/>
          <a:ln w="635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11" name="直線單箭頭接點 10"/>
          <p:cNvCxnSpPr>
            <a:stCxn id="10" idx="6"/>
            <a:endCxn id="15" idx="2"/>
          </p:cNvCxnSpPr>
          <p:nvPr/>
        </p:nvCxnSpPr>
        <p:spPr>
          <a:xfrm flipV="1">
            <a:off x="4772025" y="2513690"/>
            <a:ext cx="2600325" cy="732515"/>
          </a:xfrm>
          <a:prstGeom prst="straightConnector1">
            <a:avLst/>
          </a:prstGeom>
          <a:ln w="635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橢圓 14"/>
          <p:cNvSpPr/>
          <p:nvPr/>
        </p:nvSpPr>
        <p:spPr>
          <a:xfrm>
            <a:off x="7372350" y="2295525"/>
            <a:ext cx="1152525" cy="436330"/>
          </a:xfrm>
          <a:prstGeom prst="ellipse">
            <a:avLst/>
          </a:prstGeom>
          <a:noFill/>
          <a:ln w="635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17" name="直線單箭頭接點 16"/>
          <p:cNvCxnSpPr>
            <a:endCxn id="19" idx="0"/>
          </p:cNvCxnSpPr>
          <p:nvPr/>
        </p:nvCxnSpPr>
        <p:spPr>
          <a:xfrm>
            <a:off x="7929562" y="2731856"/>
            <a:ext cx="1533526" cy="1418662"/>
          </a:xfrm>
          <a:prstGeom prst="straightConnector1">
            <a:avLst/>
          </a:prstGeom>
          <a:ln w="635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橢圓 18"/>
          <p:cNvSpPr/>
          <p:nvPr/>
        </p:nvSpPr>
        <p:spPr>
          <a:xfrm>
            <a:off x="7372350" y="4150518"/>
            <a:ext cx="4181476" cy="592932"/>
          </a:xfrm>
          <a:prstGeom prst="ellipse">
            <a:avLst/>
          </a:prstGeom>
          <a:noFill/>
          <a:ln w="635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0" name="橢圓 19"/>
          <p:cNvSpPr/>
          <p:nvPr/>
        </p:nvSpPr>
        <p:spPr>
          <a:xfrm>
            <a:off x="8963025" y="5229225"/>
            <a:ext cx="1152525" cy="436330"/>
          </a:xfrm>
          <a:prstGeom prst="ellipse">
            <a:avLst/>
          </a:prstGeom>
          <a:noFill/>
          <a:ln w="635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22" name="直線單箭頭接點 21"/>
          <p:cNvCxnSpPr>
            <a:endCxn id="20" idx="0"/>
          </p:cNvCxnSpPr>
          <p:nvPr/>
        </p:nvCxnSpPr>
        <p:spPr>
          <a:xfrm>
            <a:off x="9463088" y="4743450"/>
            <a:ext cx="76200" cy="485775"/>
          </a:xfrm>
          <a:prstGeom prst="straightConnector1">
            <a:avLst/>
          </a:prstGeom>
          <a:ln w="635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22349246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6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A_文本框 2"/>
          <p:cNvSpPr txBox="1"/>
          <p:nvPr>
            <p:custDataLst>
              <p:tags r:id="rId2"/>
            </p:custDataLst>
          </p:nvPr>
        </p:nvSpPr>
        <p:spPr>
          <a:xfrm>
            <a:off x="1445300" y="3906145"/>
            <a:ext cx="50588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400" spc="300" dirty="0">
                <a:solidFill>
                  <a:schemeClr val="accent1">
                    <a:lumMod val="75000"/>
                  </a:schemeClr>
                </a:solidFill>
                <a:latin typeface="華康中圓體" panose="020F0509000000000000" pitchFamily="49" charset="-120"/>
                <a:ea typeface="華康中圓體" panose="020F0509000000000000" pitchFamily="49" charset="-120"/>
                <a:cs typeface="+mn-ea"/>
                <a:sym typeface="+mn-lt"/>
              </a:rPr>
              <a:t>如果真搞不定，請洽資訊組。</a:t>
            </a:r>
            <a:endParaRPr lang="zh-CN" altLang="en-US" sz="2400" spc="300" dirty="0">
              <a:solidFill>
                <a:schemeClr val="accent1">
                  <a:lumMod val="75000"/>
                </a:schemeClr>
              </a:solidFill>
              <a:latin typeface="華康中圓體" panose="020F0509000000000000" pitchFamily="49" charset="-120"/>
              <a:ea typeface="華康中圓體" panose="020F0509000000000000" pitchFamily="49" charset="-120"/>
              <a:cs typeface="+mn-ea"/>
              <a:sym typeface="+mn-lt"/>
            </a:endParaRPr>
          </a:p>
        </p:txBody>
      </p:sp>
      <p:sp>
        <p:nvSpPr>
          <p:cNvPr id="5" name="PA_文本框 4"/>
          <p:cNvSpPr txBox="1"/>
          <p:nvPr>
            <p:custDataLst>
              <p:tags r:id="rId3"/>
            </p:custDataLst>
          </p:nvPr>
        </p:nvSpPr>
        <p:spPr>
          <a:xfrm>
            <a:off x="1007978" y="2982815"/>
            <a:ext cx="632754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5400" spc="600" dirty="0">
                <a:ea typeface="文鼎勘亭流" panose="02010609010101010101" pitchFamily="49" charset="-120"/>
                <a:cs typeface="+mn-ea"/>
                <a:sym typeface="+mn-lt"/>
              </a:rPr>
              <a:t>簡報結束</a:t>
            </a:r>
            <a:endParaRPr lang="zh-CN" altLang="en-US" sz="5400" spc="600" dirty="0">
              <a:ea typeface="文鼎勘亭流" panose="02010609010101010101" pitchFamily="49" charset="-120"/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0780743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_CONTENTSID" val="259"/>
  <p:tag name="MH_SECTIONID" val="260,261,262,263,"/>
  <p:tag name="ISPRING_PRESENTATION_TITLE" val="2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801203848"/>
  <p:tag name="MH_LIBRARY" val="CONTENTS"/>
  <p:tag name="MH_TYPE" val="OTHERS"/>
  <p:tag name="ID" val="626773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801203848"/>
  <p:tag name="MH_LIBRARY" val="CONTENTS"/>
  <p:tag name="MH_TYPE" val="OTHERS"/>
  <p:tag name="ID" val="626773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801203848"/>
  <p:tag name="MH_LIBRARY" val="CONTENTS"/>
  <p:tag name="MH_TYPE" val="OTHERS"/>
  <p:tag name="ID" val="626773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801203848"/>
  <p:tag name="MH_LIBRARY" val="CONTENTS"/>
  <p:tag name="MH_AUTOCOLOR" val="TRUE"/>
  <p:tag name="MH_TYPE" val="CONTENTS"/>
  <p:tag name="ID" val="626773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801203848"/>
  <p:tag name="MH_LIBRARY" val="CONTENTS"/>
  <p:tag name="MH_AUTOCOLOR" val="TRUE"/>
  <p:tag name="MH_TYPE" val="CONTENTS"/>
  <p:tag name="ID" val="626773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801203848"/>
  <p:tag name="MH_LIBRARY" val="CONTENTS"/>
  <p:tag name="MH_AUTOCOLOR" val="TRUE"/>
  <p:tag name="MH_TYPE" val="CONTENTS"/>
  <p:tag name="ID" val="626773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801203848"/>
  <p:tag name="MH_LIBRARY" val="CONTENTS"/>
  <p:tag name="MH_TYPE" val="OTHERS"/>
  <p:tag name="ID" val="626773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801203848"/>
  <p:tag name="MH_LIBRARY" val="CONTENTS"/>
  <p:tag name="MH_TYPE" val="OTHERS"/>
  <p:tag name="ID" val="626773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801203848"/>
  <p:tag name="MH_LIBRARY" val="CONTENTS"/>
  <p:tag name="MH_AUTOCOLOR" val="TRUE"/>
  <p:tag name="MH_TYPE" val="SECTION"/>
  <p:tag name="ID" val="626773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801203848"/>
  <p:tag name="MH_LIBRARY" val="CONTENTS"/>
  <p:tag name="MH_TYPE" val="OTHERS"/>
  <p:tag name="ID" val="626773"/>
</p:tagLst>
</file>

<file path=ppt/theme/theme1.xml><?xml version="1.0" encoding="utf-8"?>
<a:theme xmlns:a="http://schemas.openxmlformats.org/drawingml/2006/main" name="第一PPT，www.1ppt.com">
  <a:themeElements>
    <a:clrScheme name="Office">
      <a:dk1>
        <a:srgbClr val="000000"/>
      </a:dk1>
      <a:lt1>
        <a:srgbClr val="FFFFFF"/>
      </a:lt1>
      <a:dk2>
        <a:srgbClr val="778495"/>
      </a:dk2>
      <a:lt2>
        <a:srgbClr val="F0F0F0"/>
      </a:lt2>
      <a:accent1>
        <a:srgbClr val="00A09D"/>
      </a:accent1>
      <a:accent2>
        <a:srgbClr val="1891AB"/>
      </a:accent2>
      <a:accent3>
        <a:srgbClr val="4276AA"/>
      </a:accent3>
      <a:accent4>
        <a:srgbClr val="5268A5"/>
      </a:accent4>
      <a:accent5>
        <a:srgbClr val="5E5CA2"/>
      </a:accent5>
      <a:accent6>
        <a:srgbClr val="2C85AE"/>
      </a:accent6>
      <a:hlink>
        <a:srgbClr val="00A09D"/>
      </a:hlink>
      <a:folHlink>
        <a:srgbClr val="BFBFBF"/>
      </a:folHlink>
    </a:clrScheme>
    <a:fontScheme name="j3rdruwe">
      <a:majorFont>
        <a:latin typeface="微软雅黑 Light" panose="020F0302020204030204"/>
        <a:ea typeface="锐字工房云字库细圆GBK"/>
        <a:cs typeface=""/>
      </a:majorFont>
      <a:minorFont>
        <a:latin typeface="微软雅黑 Light" panose="020F0502020204030204"/>
        <a:ea typeface="锐字工房云字库细圆GBK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778495"/>
    </a:dk2>
    <a:lt2>
      <a:srgbClr val="F0F0F0"/>
    </a:lt2>
    <a:accent1>
      <a:srgbClr val="00A09D"/>
    </a:accent1>
    <a:accent2>
      <a:srgbClr val="1891AB"/>
    </a:accent2>
    <a:accent3>
      <a:srgbClr val="4276AA"/>
    </a:accent3>
    <a:accent4>
      <a:srgbClr val="5268A5"/>
    </a:accent4>
    <a:accent5>
      <a:srgbClr val="5E5CA2"/>
    </a:accent5>
    <a:accent6>
      <a:srgbClr val="2C85AE"/>
    </a:accent6>
    <a:hlink>
      <a:srgbClr val="00A09D"/>
    </a:hlink>
    <a:folHlink>
      <a:srgbClr val="BFBFBF"/>
    </a:folHlink>
  </a:clrScheme>
</a:themeOverride>
</file>

<file path=ppt/theme/themeOverride2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778495"/>
    </a:dk2>
    <a:lt2>
      <a:srgbClr val="F0F0F0"/>
    </a:lt2>
    <a:accent1>
      <a:srgbClr val="00A09D"/>
    </a:accent1>
    <a:accent2>
      <a:srgbClr val="1891AB"/>
    </a:accent2>
    <a:accent3>
      <a:srgbClr val="4276AA"/>
    </a:accent3>
    <a:accent4>
      <a:srgbClr val="5268A5"/>
    </a:accent4>
    <a:accent5>
      <a:srgbClr val="5E5CA2"/>
    </a:accent5>
    <a:accent6>
      <a:srgbClr val="2C85AE"/>
    </a:accent6>
    <a:hlink>
      <a:srgbClr val="00A09D"/>
    </a:hlink>
    <a:folHlink>
      <a:srgbClr val="BFBFBF"/>
    </a:folHlink>
  </a:clrScheme>
</a:themeOverride>
</file>

<file path=ppt/theme/themeOverride3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778495"/>
    </a:dk2>
    <a:lt2>
      <a:srgbClr val="F0F0F0"/>
    </a:lt2>
    <a:accent1>
      <a:srgbClr val="00A09D"/>
    </a:accent1>
    <a:accent2>
      <a:srgbClr val="1891AB"/>
    </a:accent2>
    <a:accent3>
      <a:srgbClr val="4276AA"/>
    </a:accent3>
    <a:accent4>
      <a:srgbClr val="5268A5"/>
    </a:accent4>
    <a:accent5>
      <a:srgbClr val="5E5CA2"/>
    </a:accent5>
    <a:accent6>
      <a:srgbClr val="2C85AE"/>
    </a:accent6>
    <a:hlink>
      <a:srgbClr val="00A09D"/>
    </a:hlink>
    <a:folHlink>
      <a:srgbClr val="BFBFBF"/>
    </a:folHlink>
  </a:clrScheme>
</a:themeOverride>
</file>

<file path=ppt/theme/themeOverride4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778495"/>
    </a:dk2>
    <a:lt2>
      <a:srgbClr val="F0F0F0"/>
    </a:lt2>
    <a:accent1>
      <a:srgbClr val="00A09D"/>
    </a:accent1>
    <a:accent2>
      <a:srgbClr val="1891AB"/>
    </a:accent2>
    <a:accent3>
      <a:srgbClr val="4276AA"/>
    </a:accent3>
    <a:accent4>
      <a:srgbClr val="5268A5"/>
    </a:accent4>
    <a:accent5>
      <a:srgbClr val="5E5CA2"/>
    </a:accent5>
    <a:accent6>
      <a:srgbClr val="2C85AE"/>
    </a:accent6>
    <a:hlink>
      <a:srgbClr val="00A09D"/>
    </a:hlink>
    <a:folHlink>
      <a:srgbClr val="BFBFBF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1131</TotalTime>
  <Words>172</Words>
  <Application>Microsoft Office PowerPoint</Application>
  <PresentationFormat>自訂</PresentationFormat>
  <Paragraphs>19</Paragraphs>
  <Slides>8</Slides>
  <Notes>6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8</vt:i4>
      </vt:variant>
    </vt:vector>
  </HeadingPairs>
  <TitlesOfParts>
    <vt:vector size="9" baseType="lpstr">
      <vt:lpstr>第一PPT，www.1ppt.com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Company>www.1ppt.com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蓝色水彩</dc:title>
  <dc:creator>第一PPT</dc:creator>
  <cp:keywords>www.1ppt.com</cp:keywords>
  <dc:description>www.1ppt.com</dc:description>
  <cp:lastModifiedBy>admin</cp:lastModifiedBy>
  <cp:revision>36</cp:revision>
  <dcterms:created xsi:type="dcterms:W3CDTF">2017-08-01T09:51:47Z</dcterms:created>
  <dcterms:modified xsi:type="dcterms:W3CDTF">2021-01-20T01:24:31Z</dcterms:modified>
</cp:coreProperties>
</file>