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9" r:id="rId2"/>
  </p:sldIdLst>
  <p:sldSz cx="12192000" cy="6858000"/>
  <p:notesSz cx="6858000" cy="9144000"/>
  <p:embeddedFontLst>
    <p:embeddedFont>
      <p:font typeface="微软雅黑" panose="020B0503020204020204" pitchFamily="34" charset="-122"/>
      <p:regular r:id="rId3"/>
      <p:bold r:id="rId4"/>
    </p:embeddedFont>
    <p:embeddedFont>
      <p:font typeface="標楷體" panose="03000509000000000000" pitchFamily="65" charset="-120"/>
      <p:regular r:id="rId5"/>
    </p:embeddedFont>
    <p:embeddedFont>
      <p:font typeface="文鼎海報體" panose="02010609010101010101"/>
      <p:regular r:id="rId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E18"/>
    <a:srgbClr val="D17F7D"/>
    <a:srgbClr val="FF9409"/>
    <a:srgbClr val="FFFF61"/>
    <a:srgbClr val="E8F474"/>
    <a:srgbClr val="9E211B"/>
    <a:srgbClr val="E3D2AE"/>
    <a:srgbClr val="DAECF7"/>
    <a:srgbClr val="C7020C"/>
    <a:srgbClr val="C913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27" autoAdjust="0"/>
    <p:restoredTop sz="94660"/>
  </p:normalViewPr>
  <p:slideViewPr>
    <p:cSldViewPr snapToGrid="0">
      <p:cViewPr varScale="1">
        <p:scale>
          <a:sx n="58" d="100"/>
          <a:sy n="58" d="100"/>
        </p:scale>
        <p:origin x="77" y="3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random/>
      </p:transition>
    </mc:Choice>
    <mc:Fallback xmlns="">
      <p:transition spd="slow" advTm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794" t="5664" r="3084" b="566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74" y="317142"/>
            <a:ext cx="1449295" cy="1667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4901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random/>
      </p:transition>
    </mc:Choice>
    <mc:Fallback xmlns="">
      <p:transition spd="slow" advTm="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2802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random/>
      </p:transition>
    </mc:Choice>
    <mc:Fallback xmlns="">
      <p:transition spd="slow" advTm="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4_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1375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random/>
      </p:transition>
    </mc:Choice>
    <mc:Fallback xmlns="">
      <p:transition spd="slow" advTm="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426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random/>
      </p:transition>
    </mc:Choice>
    <mc:Fallback xmlns="">
      <p:transition spd="slow" advTm="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 userDrawn="1"/>
        </p:nvSpPr>
        <p:spPr>
          <a:xfrm>
            <a:off x="1909192" y="2652141"/>
            <a:ext cx="74066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00" dirty="0">
                <a:noFill/>
                <a:effectLst>
                  <a:outerShdw sx="1000" sy="1000" algn="ctr" rotWithShape="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雷锋</a:t>
            </a:r>
            <a:r>
              <a:rPr lang="en-US" altLang="zh-CN" sz="900" dirty="0">
                <a:noFill/>
                <a:effectLst>
                  <a:outerShdw sx="1000" sy="1000" algn="ctr" rotWithShape="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r>
              <a:rPr lang="zh-CN" altLang="en-US" sz="900" dirty="0">
                <a:noFill/>
                <a:effectLst>
                  <a:outerShdw sx="1000" sy="1000" algn="ctr" rotWithShape="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网</a:t>
            </a:r>
            <a:r>
              <a:rPr lang="en-US" altLang="zh-CN" sz="900" dirty="0">
                <a:noFill/>
                <a:effectLst>
                  <a:outerShdw sx="1000" sy="1000" algn="ctr" rotWithShape="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-WWW.LFPPT.COM</a:t>
            </a:r>
            <a:r>
              <a:rPr lang="zh-CN" altLang="en-US" sz="900" dirty="0">
                <a:noFill/>
                <a:effectLst>
                  <a:outerShdw sx="1000" sy="1000" algn="ctr" rotWithShape="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平台上提供的</a:t>
            </a:r>
            <a:r>
              <a:rPr lang="en-US" altLang="zh-CN" sz="900" dirty="0">
                <a:noFill/>
                <a:effectLst>
                  <a:outerShdw sx="1000" sy="1000" algn="ctr" rotWithShape="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r>
              <a:rPr lang="zh-CN" altLang="en-US" sz="900" dirty="0">
                <a:noFill/>
                <a:effectLst>
                  <a:outerShdw sx="1000" sy="1000" algn="ctr" rotWithShape="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作品，雷锋</a:t>
            </a:r>
            <a:r>
              <a:rPr lang="en-US" altLang="zh-CN" sz="900" dirty="0">
                <a:noFill/>
                <a:effectLst>
                  <a:outerShdw sx="1000" sy="1000" algn="ctr" rotWithShape="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r>
              <a:rPr lang="zh-CN" altLang="en-US" sz="900" dirty="0">
                <a:noFill/>
                <a:effectLst>
                  <a:outerShdw sx="1000" sy="1000" algn="ctr" rotWithShape="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网</a:t>
            </a:r>
            <a:r>
              <a:rPr lang="en-US" altLang="zh-CN" sz="900" dirty="0">
                <a:noFill/>
                <a:effectLst>
                  <a:outerShdw sx="1000" sy="1000" algn="ctr" rotWithShape="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-WWW.LFPPT.COM</a:t>
            </a:r>
            <a:r>
              <a:rPr lang="zh-CN" altLang="en-US" sz="900" dirty="0">
                <a:noFill/>
                <a:effectLst>
                  <a:outerShdw sx="1000" sy="1000" algn="ctr" rotWithShape="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每天更新</a:t>
            </a:r>
            <a:r>
              <a:rPr lang="en-US" altLang="zh-CN" sz="900" dirty="0">
                <a:noFill/>
                <a:effectLst>
                  <a:outerShdw sx="1000" sy="1000" algn="ctr" rotWithShape="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r>
              <a:rPr lang="zh-CN" altLang="en-US" sz="900" dirty="0">
                <a:noFill/>
                <a:effectLst>
                  <a:outerShdw sx="1000" sy="1000" algn="ctr" rotWithShape="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模板</a:t>
            </a:r>
            <a:endParaRPr lang="zh-CN" altLang="en-US" sz="900" dirty="0">
              <a:noFill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1" r:id="rId5"/>
  </p:sldLayoutIdLst>
  <mc:AlternateContent xmlns:mc="http://schemas.openxmlformats.org/markup-compatibility/2006" xmlns:p14="http://schemas.microsoft.com/office/powerpoint/2010/main">
    <mc:Choice Requires="p14">
      <p:transition spd="slow" p14:dur="1500" advTm="0">
        <p:random/>
      </p:transition>
    </mc:Choice>
    <mc:Fallback xmlns="">
      <p:transition spd="slow" advTm="0">
        <p:random/>
      </p:transition>
    </mc:Fallback>
  </mc:AlternateContent>
  <p:txStyles>
    <p:titleStyle>
      <a:lvl1pPr algn="l" defTabSz="914380" rtl="0" eaLnBrk="1" latinLnBrk="0" hangingPunct="1">
        <a:lnSpc>
          <a:spcPct val="90000"/>
        </a:lnSpc>
        <a:spcBef>
          <a:spcPct val="0"/>
        </a:spcBef>
        <a:buNone/>
        <a:defRPr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5" indent="-228595" algn="l" defTabSz="914380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5" indent="-228595" algn="l" defTabSz="91438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4" indent="-228595" algn="l" defTabSz="91438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4" indent="-228595" algn="l" defTabSz="91438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56" indent="-228595" algn="l" defTabSz="91438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44" indent="-228595" algn="l" defTabSz="91438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34" indent="-228595" algn="l" defTabSz="91438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25" indent="-228595" algn="l" defTabSz="91438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15" indent="-228595" algn="l" defTabSz="91438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0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0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0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9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9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9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30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18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2104" y="2182603"/>
            <a:ext cx="901700" cy="66040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52413" y="5306613"/>
            <a:ext cx="977900" cy="787400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994648" y="2512803"/>
            <a:ext cx="52934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6000" b="1" dirty="0">
                <a:solidFill>
                  <a:schemeClr val="bg1"/>
                </a:solidFill>
                <a:latin typeface="HappyZcool-2016" charset="-122"/>
                <a:ea typeface="文鼎海報體" panose="02010609010101010101" pitchFamily="49" charset="-120"/>
                <a:cs typeface="HappyZcool-2016" charset="-122"/>
              </a:rPr>
              <a:t>六年</a:t>
            </a:r>
            <a:r>
              <a:rPr kumimoji="1" lang="en-US" altLang="zh-TW" sz="6000" b="1" dirty="0">
                <a:solidFill>
                  <a:schemeClr val="bg1"/>
                </a:solidFill>
                <a:latin typeface="HappyZcool-2016" charset="-122"/>
                <a:ea typeface="文鼎海報體" panose="02010609010101010101" pitchFamily="49" charset="-120"/>
                <a:cs typeface="HappyZcool-2016" charset="-122"/>
              </a:rPr>
              <a:t>1</a:t>
            </a:r>
            <a:r>
              <a:rPr kumimoji="1" lang="zh-TW" altLang="en-US" sz="6000" b="1" dirty="0">
                <a:solidFill>
                  <a:schemeClr val="bg1"/>
                </a:solidFill>
                <a:latin typeface="HappyZcool-2016" charset="-122"/>
                <a:ea typeface="文鼎海報體" panose="02010609010101010101" pitchFamily="49" charset="-120"/>
                <a:cs typeface="HappyZcool-2016" charset="-122"/>
              </a:rPr>
              <a:t>班</a:t>
            </a:r>
            <a:endParaRPr kumimoji="1" lang="zh-CN" altLang="en-US" sz="6000" b="1" dirty="0">
              <a:solidFill>
                <a:schemeClr val="bg1"/>
              </a:solidFill>
              <a:latin typeface="HappyZcool-2016" charset="-122"/>
              <a:ea typeface="HappyZcool-2016" charset="-122"/>
              <a:cs typeface="HappyZcool-2016" charset="-122"/>
            </a:endParaRPr>
          </a:p>
        </p:txBody>
      </p:sp>
      <p:sp>
        <p:nvSpPr>
          <p:cNvPr id="16" name="文本框 11"/>
          <p:cNvSpPr txBox="1"/>
          <p:nvPr/>
        </p:nvSpPr>
        <p:spPr>
          <a:xfrm>
            <a:off x="1389910" y="265852"/>
            <a:ext cx="579481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60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HappyZcool-2016" charset="-122"/>
              </a:rPr>
              <a:t>嘉義市博愛國小</a:t>
            </a:r>
            <a:endParaRPr kumimoji="1" lang="en-US" altLang="zh-TW" sz="60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  <a:cs typeface="HappyZcool-2016" charset="-122"/>
            </a:endParaRPr>
          </a:p>
          <a:p>
            <a:pPr algn="ctr"/>
            <a:r>
              <a:rPr kumimoji="1" lang="zh-TW" altLang="en-US" sz="6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HappyZcool-2016" charset="-122"/>
              </a:rPr>
              <a:t>校表揚</a:t>
            </a:r>
            <a:r>
              <a:rPr kumimoji="1" lang="zh-TW" altLang="en-US" sz="60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HappyZcool-2016" charset="-122"/>
              </a:rPr>
              <a:t>模範兒童</a:t>
            </a:r>
            <a:endParaRPr kumimoji="1" lang="zh-CN" altLang="en-US" sz="60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  <a:cs typeface="HappyZcool-2016" charset="-122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15743648-58F1-47EF-BB95-EFDB200476CB}"/>
              </a:ext>
            </a:extLst>
          </p:cNvPr>
          <p:cNvSpPr txBox="1"/>
          <p:nvPr/>
        </p:nvSpPr>
        <p:spPr>
          <a:xfrm>
            <a:off x="1102640" y="3238568"/>
            <a:ext cx="553644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3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黃曉明</a:t>
            </a:r>
          </a:p>
        </p:txBody>
      </p:sp>
      <p:pic>
        <p:nvPicPr>
          <p:cNvPr id="20" name="图片 1">
            <a:extLst>
              <a:ext uri="{FF2B5EF4-FFF2-40B4-BE49-F238E27FC236}">
                <a16:creationId xmlns:a16="http://schemas.microsoft.com/office/drawing/2014/main" id="{C600926B-D418-4D5A-9829-AEA491BE34B6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4720" y="409855"/>
            <a:ext cx="4666854" cy="595531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068954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3512</TotalTime>
  <Words>11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標楷體</vt:lpstr>
      <vt:lpstr>文鼎海報體</vt:lpstr>
      <vt:lpstr>Arial</vt:lpstr>
      <vt:lpstr>HappyZcool-2016</vt:lpstr>
      <vt:lpstr>微软雅黑</vt:lpstr>
      <vt:lpstr>Office Theme</vt:lpstr>
      <vt:lpstr>PowerPoint 簡報</vt:lpstr>
    </vt:vector>
  </TitlesOfParts>
  <Company>雷锋PPT网www.lfppt.com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雷锋PPT网www.lfppt.com</dc:title>
  <dc:creator>雷锋PPT网www.lfppt.com</dc:creator>
  <cp:lastModifiedBy>user</cp:lastModifiedBy>
  <cp:revision>145</cp:revision>
  <dcterms:created xsi:type="dcterms:W3CDTF">2017-08-18T03:02:00Z</dcterms:created>
  <dcterms:modified xsi:type="dcterms:W3CDTF">2022-03-10T09:21:10Z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2052-10.1.0.6748</vt:lpwstr>
  </property>
</Properties>
</file>