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12192000" cy="6858000"/>
  <p:notesSz cx="6858000" cy="9144000"/>
  <p:embeddedFontLst>
    <p:embeddedFont>
      <p:font typeface="微软雅黑" panose="020B0503020204020204" pitchFamily="34" charset="-122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文鼎海報體" panose="02010609010101010101"/>
      <p:regular r:id="rId9"/>
    </p:embeddedFont>
    <p:embeddedFont>
      <p:font typeface="標楷體" panose="03000509000000000000" pitchFamily="65" charset="-12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E18"/>
    <a:srgbClr val="D17F7D"/>
    <a:srgbClr val="FF9409"/>
    <a:srgbClr val="FFFF61"/>
    <a:srgbClr val="E8F474"/>
    <a:srgbClr val="9E211B"/>
    <a:srgbClr val="E3D2AE"/>
    <a:srgbClr val="DAECF7"/>
    <a:srgbClr val="C7020C"/>
    <a:srgbClr val="C91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4" t="5664" r="3084" b="56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4" y="317142"/>
            <a:ext cx="1449295" cy="16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平台上提供的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  <a:endParaRPr lang="zh-CN" altLang="en-US" sz="900" dirty="0">
              <a:noFill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4" y="2182603"/>
            <a:ext cx="901700" cy="660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413" y="5306613"/>
            <a:ext cx="977900" cy="787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94648" y="2512803"/>
            <a:ext cx="5293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chemeClr val="bg1"/>
                </a:solidFill>
                <a:latin typeface="HappyZcool-2016" charset="-122"/>
                <a:ea typeface="文鼎海報體" panose="02010609010101010101" pitchFamily="49" charset="-120"/>
                <a:cs typeface="HappyZcool-2016" charset="-122"/>
              </a:rPr>
              <a:t>六年</a:t>
            </a:r>
            <a:r>
              <a:rPr kumimoji="1" lang="en-US" altLang="zh-TW" sz="6000" b="1" dirty="0">
                <a:solidFill>
                  <a:schemeClr val="bg1"/>
                </a:solidFill>
                <a:latin typeface="HappyZcool-2016" charset="-122"/>
                <a:ea typeface="文鼎海報體" panose="02010609010101010101" pitchFamily="49" charset="-120"/>
                <a:cs typeface="HappyZcool-2016" charset="-122"/>
              </a:rPr>
              <a:t>1</a:t>
            </a:r>
            <a:r>
              <a:rPr kumimoji="1" lang="zh-TW" altLang="en-US" sz="6000" b="1" dirty="0">
                <a:solidFill>
                  <a:schemeClr val="bg1"/>
                </a:solidFill>
                <a:latin typeface="HappyZcool-2016" charset="-122"/>
                <a:ea typeface="文鼎海報體" panose="02010609010101010101" pitchFamily="49" charset="-120"/>
                <a:cs typeface="HappyZcool-2016" charset="-122"/>
              </a:rPr>
              <a:t>班</a:t>
            </a:r>
            <a:endParaRPr kumimoji="1" lang="zh-CN" altLang="en-US" sz="6000" b="1" dirty="0">
              <a:solidFill>
                <a:schemeClr val="bg1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1389910" y="265852"/>
            <a:ext cx="5794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ppyZcool-2016" charset="-122"/>
              </a:rPr>
              <a:t>嘉義市博愛國小</a:t>
            </a:r>
            <a:endParaRPr kumimoji="1" lang="en-US" altLang="zh-TW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appyZcool-2016" charset="-122"/>
            </a:endParaRPr>
          </a:p>
          <a:p>
            <a:pPr algn="ctr"/>
            <a:r>
              <a:rPr kumimoji="1"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ppyZcool-2016" charset="-122"/>
              </a:rPr>
              <a:t>校表揚</a:t>
            </a:r>
            <a:r>
              <a:rPr kumimoji="1"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appyZcool-2016" charset="-122"/>
              </a:rPr>
              <a:t>模範兒童</a:t>
            </a:r>
            <a:endParaRPr kumimoji="1" lang="zh-CN" altLang="en-US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appyZcool-2016" charset="-122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5743648-58F1-47EF-BB95-EFDB200476CB}"/>
              </a:ext>
            </a:extLst>
          </p:cNvPr>
          <p:cNvSpPr txBox="1"/>
          <p:nvPr/>
        </p:nvSpPr>
        <p:spPr>
          <a:xfrm>
            <a:off x="1102640" y="3238568"/>
            <a:ext cx="55364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黃曉明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FEE1C210-0715-4410-B7AD-EA72794640E2}"/>
              </a:ext>
            </a:extLst>
          </p:cNvPr>
          <p:cNvSpPr/>
          <p:nvPr/>
        </p:nvSpPr>
        <p:spPr>
          <a:xfrm>
            <a:off x="7520473" y="662474"/>
            <a:ext cx="4264090" cy="5431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請貼畫質較清晰的半身或</a:t>
            </a:r>
          </a:p>
          <a:p>
            <a:pPr algn="ctr"/>
            <a:r>
              <a:rPr lang="zh-TW" altLang="en-US" dirty="0"/>
              <a:t>全身照，不戴口罩，在電視</a:t>
            </a:r>
          </a:p>
          <a:p>
            <a:pPr algn="ctr"/>
            <a:r>
              <a:rPr lang="zh-TW" altLang="en-US" dirty="0"/>
              <a:t>牆放映時效果比較好</a:t>
            </a: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3514</TotalTime>
  <Words>35</Words>
  <Application>Microsoft Office PowerPoint</Application>
  <PresentationFormat>寬螢幕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微软雅黑</vt:lpstr>
      <vt:lpstr>標楷體</vt:lpstr>
      <vt:lpstr>Arial</vt:lpstr>
      <vt:lpstr>Calibri</vt:lpstr>
      <vt:lpstr>文鼎海報體</vt:lpstr>
      <vt:lpstr>HappyZcool-2016</vt:lpstr>
      <vt:lpstr>Office Theme</vt:lpstr>
      <vt:lpstr>PowerPoint 簡報</vt:lpstr>
    </vt:vector>
  </TitlesOfParts>
  <Company>雷锋PPT网www.lfppt.com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雷锋PPT网www.lfppt.com</dc:title>
  <dc:creator>雷锋PPT网www.lfppt.com</dc:creator>
  <cp:lastModifiedBy>user</cp:lastModifiedBy>
  <cp:revision>146</cp:revision>
  <dcterms:created xsi:type="dcterms:W3CDTF">2017-08-18T03:02:00Z</dcterms:created>
  <dcterms:modified xsi:type="dcterms:W3CDTF">2024-02-19T05:53:52Z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